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голоса до смартфона: как музыка меняется вместе с людьми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развивается музыка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человеком с древности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появилась очень давно: сначала люди пели, хлопали и стучали без нот и инструментов. Она помогала собираться вместе, радоваться праздникам и убаюкивать малышей, а потом научилась жить и в памяти, и на бумаге, и в звуке.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82146"/>
            <a:ext cx="322200" cy="25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54950" y="3120774"/>
            <a:ext cx="25290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музыка нужна людям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выражать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сказать о радости, грусти или удивлении без длинных объяснений. Иногда достаточно одной мелодии, чтобы сразу стало понятно, какое настроение хотел передать человек.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сопровождают игру, работу, праздники и семейные встречи. Когда люди поют вместе, они легче чувствуют друг друга, а музыка будто собирает всех за одним большим столом.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успокаивать и вдохновлять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звучат тихо и плавно, поэтому помогают заснуть. Танцевальные песни бодрят, а торжественные мелодии делают событие более важным и немного волшебным.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 стал первым инструментом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ещё не было скрипок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людей был только голос. Они напевали простые мелодии, перекликались в ритме и повторяли звуки, которые легко запомнить. Так музыка помогала общаться и не теряться даже в большой группе.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поют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дети и взрослые часто поют хором. Один начинает мелодию, а остальные подхватывают её, и получается дружный, тёплый звук. Хоровое пение показывает, что музыка умеет объединять людей лучше любых громких слов.
</a:t>
            </a:r>
            <a:endParaRPr lang="en-US" sz="11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постепенно меняется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развивается от простого звука до новых песен поколений.
</a:t>
            </a:r>
            <a:endParaRPr lang="en-US" sz="9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помогает держать ритм, будто шагает рядом с песней и не даёт ей сбиться. Его звук хорошо слышно даже в самой весёлой шумной компании.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звонко и легко, словно летит по воздуху. Она может нарисовать в музыке птичий полёт, улыбку или тихий солнечный день.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умеет петь протяжно и выразительно. Её звук подходит и для грустной мелодии, и для радостного танца, поэтому она часто ведёт главную партию.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может звучать тихо и мягко, а может — громко и торжественно. Один инструмент даёт музыке сразу много оттенков, как большая коробка с красками.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делают музыку разнообразнее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песни путешествуют по миру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собирает чемодан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ездят в гости, торгуют, выступают на праздниках и знакомят друг друга со своими песнями. Так мелодия отправляется в путь, а потом возвращается уже с новыми словами, ритмами и движениями.
</a:t>
            </a:r>
            <a:endParaRPr lang="en-US" sz="109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на которой звучат ноты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увидеть страны, но музыку там тоже легко представить. Одна песня переходит к другому народу, и она меняется так, будто примеряет новую одежду, оставаясь узнаваемой и любимой.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рассказывают о семье, природе, труде и праздниках. В них слышно, как жили люди, что их радовало и о чём они мечтали вечером у дома.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хранит память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плясовые и обрядовые песни поют много лет подряд. Они могут немного меняться, но сохраняют главное: настроение, ритм и добрую память о прошлом.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похожа на семейный альбом в звуках. Даже если меняются слова или исполнители, песня всё равно напоминает о людях, которые пели её раньше.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21808"/>
            <a:ext cx="264300" cy="21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композитор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Придумывает мелодию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сначала слушает свою фантазию, а потом превращает её в мелодию. Он подбирает звучание так, чтобы музыка была понятной, красивой и запоминалась с первого раза.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Записывает ноты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придумана, её нужно записать. Ноты помогают не потерять мелодию и позволяют другим людям сыграть её точно так, как задумал автор.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разные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композиторам появляются песни, марши, пьесы и музыка для театра. Иногда они пишут серьёзные произведения, а иногда — сказочные, будто музыка сама умеет рассказывать истории.
</a:t>
            </a:r>
            <a:endParaRPr lang="en-US" sz="8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помогают сохранять музыку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появилась, чтобы мелодию можно было сохранить точно, а не только помнить на слух. Благодаря этому один и тот же вальс или марш можно играть снова и снова.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помогают музыкантам из разных городов и даже из разных времён понимать одну и ту же музыку. Страница с нотами и инструмент рядом показывает, что запись и исполнение работают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сделала музыку доступнее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 — фонограф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Фонограф Эдисона впервые позволил не только слышать музыку, но и сохранять её звучание. Теперь мелодию можно было воспроизвести снова, а не полагаться только на память исполнителя.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радио и магнитофон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принесло музыку в дома многих людей, а магнитофон помог делать записи и слушать их дома, в школе и на прогулке. Музыка стала сопровождать обычный день.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 диски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показало музыку вместе с выступлениями, а записи на дисках сделали прослушивание удобным. Люди могли выбирать любимые песни и возвращаться к ним снова и снова.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телефоны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музыку стали хранить в цифровом виде. Компьютеры, телефоны и интернет сделали её почти всегда рядом: дома, в дороге и даже на перемене.
</a:t>
            </a:r>
            <a:endParaRPr lang="en-US" sz="9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слушают музыку сегодня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живого исполнения к современному стримингу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стили смешиваются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 может использовать энергичный ритм, рок — сильное звучание инструментов, а рэп — чёткую речевую подачу. Вместе они создают свежий и запоминающийся вариант.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песни часто берут по чуть-чуть из разных жанров. Так мелодия становится ярче, а слушателю интересно угадывать знакомые звуки и новые сочетания.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тоже не стоят на месте: к ним добавляют электронные звуки, современные барабаны и необычные эффекты. Получается музыка, которая уважает прошлое и звучит по-новому.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кино стали друзьями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подсказывает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музыка помогает понять, что чувствует герой: он рад, боится или мечтает. Она делает сцену смешной, напряжённой или по-настоящему волшебной.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Саундтрек остаётся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саундтрек легко запоминается, потому что он связан с яркими кадрами. Иногда мелодию узнают даже те, кто давно забыл название фильма.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 плавная мелодия помогает успокоиться, как тёплый плед для ушей. Она подходит для отдыха, чтения и вечернего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бодрая музыка добавляет энергии. Под неё хочется шагать, танцевать и даже аккуратнее складывать тетради, чтобы успеть в ритм.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музыка делает радость ещё заметнее. Она собирает людей вместе и помогает улыбаться даже тем, кто сначала был немного серьёзным.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песня может вызывать разные чувства у разных людей. Но почти всегда музыка умеет тронуть сердце и оставить след в памяти.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влияет на настроение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новые песни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новая мелодия и становится знакомой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помогают музыке развиваться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хор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вместе, они учатся слышать общий ритм и не теряться в мелодии. Хор помогает почувствовать, как красиво звучит дружный голос.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можно пробовать разные инструменты, слушать друг друга и учиться простым правилам музыки. Это похоже на игру, но очень полезную.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хлопками, повторением ритма и короткими песенками развивают внимание и слух. А ещё они доказывают, что учиться музыке можно весело.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концерты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поёт дома для семьи, он смелее выступает и лучше запоминает мелодии. Такие маленькие концерты часто становятся первым шагом к большим сценам.
</a:t>
            </a:r>
            <a:endParaRPr lang="en-US" sz="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инструменты и приложения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 синтезатор позволяют сочинять музыку даже дома. С их помощью можно подобрать звук, изменить темп и сразу услышать результат, как маленький музыкальный волшебник.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приложения помогают записывать голос, накладывать разные звуки и хранить готовые песни. Один человек может стать и автором, и исполнителем, и слушателем своей музыки.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развивается вместе с человеком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поют и играют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живёт в голосе, хлопках и простых инструментах. Её передают друг другу на память, как любимую историю или семейный секрет.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жизнь людей, меняется и музыка. В ней возникают новые ритмы, новые песни и необычные сочетания инструментов.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путешествует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переходят из страны в страну вместе с людьми, праздниками и поездками. Поэтому знакомая мелодия может зазвучать совсем по-новому.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идёт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поколение придумывает свои песни и способы слушать их. Так музыка не стареет, а продолжает расти и удивлять.
</a:t>
            </a:r>
            <a:endParaRPr lang="en-US" sz="9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меняется вместе с людьми: в ней звучат голос, ритм, инструменты, традиции и техника. Она помогает чувствовать, помнить и радоваться, а каждое поколение добавляет в неё что-то своё.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и растёт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2026-05-24T20:14:20Z</dcterms:created>
  <dcterms:modified xsi:type="dcterms:W3CDTF">2026-05-24T20:14:20Z</dcterms:modified>
</cp:coreProperties>
</file>