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Римская империя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Могущественная империя, объединившая обширные территории и культуры древности.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великой цивилизации: путь Рима к империи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начал свой путь как маленькое поселение на семи холмах у реки Тибр, вырос в могущественную республику и затем преобразовался в империю под властью Октавиана Августа. Его влияние охватило почти весь известный тогда мир.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границы империи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Обширные территории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II веку н.э. Римская империя охватывала около шести миллионов квадратных километров, включая современные страны Европы, Северной Африки и Ближнего Востока. Это был крупнейший государственный проект того времени.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 столица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Столицей империи был город Рим — крупнейший мегаполис древнего мира, где проживало порядка миллиона человек. Он был центром политической, культурной и экономической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обладал верховной властью, его решения имели абсолютный авторитет и считались священными для империи.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состоял из представителей аристократии и выполнял консультативные функции, утверждая законы и постановления императора.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Губернаторы провинций управляли территорией, следили за сбором налогов и поддержанием порядка от имени императора.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Магистраты и другие чиновники отвечали за управление городами, организацию судов и выполнение приказов государственной власти.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структура и управление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1924765"/>
            <a:ext cx="3147000" cy="14855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императоры и их вклад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правители формировали политическую и культурную историю империи, внося значительный вклад в её развитие.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Императоры влияли на политическую устойчивость, религиозные изменения и территориальное расширение государства.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и труды Античности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места и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находились форумы, рынки и амфитеатры, где происходили важные события и развлечения. Библиотеки служили центрами образования и культуры для горожан.
</a:t>
            </a:r>
            <a:endParaRPr lang="en-US" sz="938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у разных слоёв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Богатые римляне часто ели мясо, рыбу и фрукты, в то время как основой рациона простого народа были хлеб и зерновые каши, дополненные овощами и фруктами.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 городская инфраструктура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городов Рима жили в многоэтажных домах — инсулах, преимущественно из камня. Богатые семьи располагали просторными домами с внутренними дворами и термами для мытья.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и быт римлян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рабства в Римской империи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Рабство составляло экономическую основу Рима: рабы трудились в сельском хозяйстве, строительстве и домах знати, обеспечивая жизнедеятельность общества.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рабы обучались ремёслам и получали возможность стать учителями, что улучшало их положение и расширяло социальные возможности.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Освобождённые рабы, вольноотпущенники, получали гражданские права, но их полномочия были ограничены по сравнению с полноправными гражданами.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и социальная структура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иерархия Рима влияла на права, обязанности и возможности граждан, определяя статус и перспективы каждого слоя.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социальная стратификация ограничивала мобильность и определяла роль каждого в обществе.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источники и современные исследования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литература и искусство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 был основой международного общения в империи и использовался в государственном управлении и литературе.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авторы, такие как Вергилий и Овидий, создали произведения, ставшие классикой мировой литературы.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искусство славилось скульптурами и мозаиками, которые украшали храмы и общественные здания, подчеркивая величие и культуру.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поражает своим массивным куполом и колоннадой, укрепившим римские архитектурные традиции и ставшим прототипом для памятников на века.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Пантеон с грандиозным куполом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дороги длиной более 80 тысяч километров обеспечивали эффективное сообщение. Акведуки доставляли чистую воду в города, отражая высокий уровень инженерного искусства.
</a:t>
            </a:r>
            <a:endParaRPr lang="en-US" sz="743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Разветвлённые дороги и акведуки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Колизей, способный вместить около 50 тысяч зрителей, был центром гладиаторских боёв и общественных мероприятий, символизируя мощь Рима и его инженерную продвинутость.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Колизей — архитектурный гигант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архитектурные достижения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технологии в Риме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первыми начали применять бетон для строительства, что позволило создавать прочные и долговечные здания с куполами и сводами, значительно расширяя возможности архитектуры.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гипокаустов обеспечивала подогрев полов и помещений в банях и домах, демонстрируя высокий уровень инженерной мысли в создании комфорта.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инженеры совершенствовали катапульты и баллисты, создавая мощные осадные машины, которые использовались для защиты и завоеваний.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знания римлян объединяли и дополняли греческие научные открытия, что способствовало развитию медицины, астрономии и геометрии.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45092"/>
            <a:ext cx="3147000" cy="1244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языки Римской империи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численность населения составляла свыше 50 миллионов человек. Многообразие народов и языков отражало многонациональность империи.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была языково и этнически разнообразна, при этом латинский и греческий языки доминировали в официальном общении.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демографические исследования, 2020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050" y="1185456"/>
            <a:ext cx="2117700" cy="18302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29550" y="1185456"/>
            <a:ext cx="2117700" cy="18302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5275" y="1184904"/>
            <a:ext cx="2088300" cy="1831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83550" y="1185456"/>
            <a:ext cx="2117700" cy="1830239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5950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Юпитер — повелитель неба и грома
</a:t>
            </a:r>
            <a:pPr algn="l" indent="0" marL="0">
              <a:lnSpc>
                <a:spcPct val="100000"/>
              </a:lnSpc>
              <a:buNone/>
            </a:pPr>
            <a:r>
              <a:rPr lang="en-US" sz="8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считался главным богом и защитником Рима. Его изображения повсеместно украшали храмы и общественные места, а римляне поклонялись ему, принося жертвы с просьбами о защите.
</a:t>
            </a:r>
            <a:endParaRPr lang="en-US" sz="751" dirty="0"/>
          </a:p>
        </p:txBody>
      </p:sp>
      <p:sp>
        <p:nvSpPr>
          <p:cNvPr id="12" name="Text 1"/>
          <p:cNvSpPr txBox="1"/>
          <p:nvPr/>
        </p:nvSpPr>
        <p:spPr>
          <a:xfrm>
            <a:off x="278236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— бог войны и силы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играл ключевую роль в успехах армии и был символом мужества и военной доблести. В честь него устраивались военные празднества и церемонии.
</a:t>
            </a:r>
            <a:endParaRPr lang="en-US" sz="855" dirty="0"/>
          </a:p>
        </p:txBody>
      </p:sp>
      <p:sp>
        <p:nvSpPr>
          <p:cNvPr id="13" name="Text 2"/>
          <p:cNvSpPr txBox="1"/>
          <p:nvPr/>
        </p:nvSpPr>
        <p:spPr>
          <a:xfrm>
            <a:off x="4921273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— богиня любви и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культ объединял разные слои общества. Римляне прославляли Венеру в поэзии и скульптуре, подчеркивая важность любви и семейных уз.
</a:t>
            </a:r>
            <a:endParaRPr lang="en-US" sz="855" dirty="0"/>
          </a:p>
        </p:txBody>
      </p:sp>
      <p:sp>
        <p:nvSpPr>
          <p:cNvPr id="14" name="Text 3"/>
          <p:cNvSpPr txBox="1"/>
          <p:nvPr/>
        </p:nvSpPr>
        <p:spPr>
          <a:xfrm>
            <a:off x="7121672" y="3163428"/>
            <a:ext cx="1299300" cy="10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театральные шествия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празднества включали громкие процессии, театральные постановки и жертвоприношения. Эти события объединяли граждан и поддерживали традиции.
</a:t>
            </a:r>
            <a:endParaRPr lang="en-US" sz="778" dirty="0"/>
          </a:p>
        </p:txBody>
      </p:sp>
      <p:sp>
        <p:nvSpPr>
          <p:cNvPr id="15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мифология древних римлян
</a:t>
            </a:r>
            <a:endParaRPr lang="en-US" sz="2000" dirty="0"/>
          </a:p>
        </p:txBody>
      </p:sp>
      <p:sp>
        <p:nvSpPr>
          <p:cNvPr id="16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обучение молодежи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изучали основы чтения и письма на латинском и греческом, осваивали азы арифметики и географии, что формировало общий образовательный фундамент.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с достатком обучение проходило дома с частными педагогами или в школах, где уделялось внимание риторике и культуре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придавалось изучению законов и истории, чтобы молодое поколение понимало традиции и укрепляло чувство гражданственности.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Победители возвращались в Рим с пышными процессиями, демонстрируя добычу и пленников, укрепляя гордость граждан и мощь империи.
</a:t>
            </a:r>
            <a:endParaRPr lang="en-US" sz="844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Триумфальные шествия — торжественные победы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Соревнования на быстрых колесницах были одними из самых популярных развлечений. Зрители горячо поддерживали команды, создавая живую атмосферу спортивного азарта.
</a:t>
            </a:r>
            <a:endParaRPr lang="en-US" sz="801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Гонки на колесницах в цирке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гладиаторов привлекали тысячи зрителей. Борьба за жизнь и честь проходила на аренах, особенно в Колизее, где царила атмосфера напряжённого ожидания.
</a:t>
            </a:r>
            <a:endParaRPr lang="en-US" sz="844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Гладиаторские бои — зрелищный спорт древности
</a:t>
            </a:r>
            <a:endParaRPr lang="en-US" sz="864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игры, развлечения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обеспечивало основную пищу, включая зерновые культуры, оливки и виноград, что было фундаментом экономики Рима.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изготавливали керамику, ткани и металлические изделия, поддерживая внутренний рынок и удовлетворяя потребности населения.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по Средиземному морю связывала провинции, обеспечивая импорт пряностей, драгоценностей и экзотических товаров из дальних стран.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Императорские законы строго регулировали торговлю, защищая интересы купцов и обеспечивая стабильность экономических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торговля империи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и состав армии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Легионы и вооружение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легион включал около 5000 хорошо обученных солдат, вооружённых гладиусами, копьями и щитами. Солдаты носили эффективную броню, обеспечивавшую защиту в бою.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осадные действия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применяла тактические построения, включая знаменитую «черепаху» для защиты от стрел. Во время осад использовались катапульты и инженерные сооружения для преодоления стен.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падения Римской империи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внутренние проблемы усиливались внешней угрозой варваров, что приводило к ослаблению власти и экономическому кризису.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значимыми факторами стали чрезмерные налоги и внешние нападения, что совместно подорвало устойчивость империи.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исторические исследования,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Римской империи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право стало основой современных юридических систем многих стран Европы, обеспечив принципы справедливости и гражданских прав.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достижения и инженерные методы, включая дороги и водоснабжение, продолжают влиять на инфраструктуру городов во всем мире.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Латинский язык, как источник многих европейских языков, и организации государственного управления легли в основу современной западной цивилизации.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Римское наследие: прочный фундамент цивилизации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империя заложила основы, которые формируют нашу современную культуру, право и технику. Её достижения продолжают вдохновлять и служить примером развития общества.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2026-05-10T13:18:03Z</dcterms:created>
  <dcterms:modified xsi:type="dcterms:W3CDTF">2026-05-10T13:18:03Z</dcterms:modified>
</cp:coreProperties>
</file>