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 Ивана Бунина: любовь, память и утрата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рассказов о любви, которую нельзя удержать.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 созданы вдали от России, в годы войны. Личный опыт утраты, одиночества и памяти придал сборнику особую сдержанность и трагическую глубину.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проза Бунина в эмиграции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роман, а цикл самостоятельных рассказов, связанных общими мотивами, интонацией и единым взглядом на любовь как на редкое и хрупкое переживание.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Объединяющим началом становится память: она сохраняет чувство, но не возвращает героев к утраченному счастью и не отменяет необратимость прошлого.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текст завершён сам по себе, но вместе они складываются в цельную художественную систему, где повторяются случайная встреча, разлука и позднее раскаяние.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природа «Тёмных аллей»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усадьба, гостиница, станция и сад у Бунина часто связаны с ожиданием, случайностью и короткой встречей. Такие пространства подчёркивают временность человеческих отношений.
</a:t>
            </a:r>
            <a:endParaRPr lang="en-US" sz="1086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места действия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Сумерки, осень, дождь, снег и туман не просто создают фон. Они становятся частью смысла сцены и усиливают ощущение хрупкости счастья и близости расставания.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 и сезонные образы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 время в рассказах сборника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определяют эмоциональный центр сборника.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любовь и утрата; остальные мотивы раскрывают их и усиливают мысль о невозвратимости пережитого.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сборника И. А. Бунина «Тёмные аллеи»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цикла и их соотношение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Бунина действие строится вокруг одной встречи или одного воспоминания. Сюжет начинается быстро и сразу выводит героя к главному эмоциональному напряжению.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почти не объясняет чувства прямо. Он показывает их через жест, паузу, деталь интерьера, интонацию реплики и точную авторскую ремарку.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обычно связана с моментом узнавания, признания или внутреннего потрясения. После него наступает разрыв, который может быть кратким, горьким или трагическим.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модель большинства рассказов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наиболее известные рассказы и их ведущие темы.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сюжетах Бунин показывает не повторение одной истории, а разные формы утраченного счастья.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И. А. Бунина «Тёмные аллеи»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рассказы сборника и их смысл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любовь возникает внезапно: как взгляд, голос или прикосновение, после которых прежняя жизнь уже не кажется прежней. Она вспыхивает почти физически, но именно поэтому особенно уязвима. В этой хрупкости и заключена её сила.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Мгновение, которое меняет всё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персонажей прошлое не исчезает, а продолжает жить в памяти, запахе, интонации или случайной детали. Поэтому любовь у Бунина не просто событие, а внутренний след, который остаётся с человеком и спустя много лет.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продолжение любви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герои переживают редкую близость, на пути встают разлука, долг, обстоятельства или собственный выбор. Бунин показывает, что чувство может быть сильным, но не всегда способно победить жизнь. Отсюда и постоянный оттенок утраты.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Чувство, не выдерживающее времени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изображении Бунина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 раскрывается не через длинные монологи, а через точные внешние признаки: паузу в разговоре, перемену взгляда, неловкий жест или неожиданную тишину.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слова, цветовая характеристика или звуковой оттенок создают дополнительную глубину сцены. Благодаря этому эмоции выглядят зримыми и убедительными.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часто использует предметную деталь — окно, письмо, перчатку, комнату, дорогу. Такая деталь становится носителем чувства и помогает увидеть переживание без прямого объяснения.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и художественная деталь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событий в «Тёмных аллеях»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рассказах цикла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самостоятельных историй Бунин объединяет общей темой утраченного счастья: количество подчёркивает масштаб размышления о памяти, расставании и необратимости прожитого.
</a:t>
            </a:r>
            <a:endParaRPr lang="en-US" sz="1733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рассказов составляют единый цикл о том, как мгновение любви не удаётся вернуть.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сборник «Тёмные аллеи», первое издание, 1943 год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Тональности часто переходят одна в другую в пределах одного рассказа, поэтому эмоциональная линия цикла строится не на резких сменах, а на тонких переливах.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 трагическая интонации доминируют; остальные оттенки поддерживают драму, уточняют психологию и усиливают ощущение памяти о пережитом.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сравнение рассказов цикла «Тёмные аллеи»
</a:t>
            </a:r>
            <a:endParaRPr lang="en-US" sz="118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тональность рассказов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Бунина время года и погода не просто обозначают место действия. Они сразу настраивают читателя на ожидание, тревогу или прощание, помогая понять скрытое чувство сцены.
</a:t>
            </a:r>
            <a:endParaRPr lang="en-US" sz="1145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эмоциональный фон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соотносится с состоянием героя почти как зеркало. Внешняя картина не украшает сюжет, а раскрывает его внутренний смысл и делает переживание более точным.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смысловой участник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внутреннего состояния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Ивана Бунина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пишет короткими, точными фразами, где каждое слово отобрано очень строго. Благодаря этому проза звучит сдержанно, но эмоциональная сила текста не ослабевает.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эпитеты, повторы и звуковая организация фразы. Они создают музыкальность текста и помогают передать тончайшие оттенки настроения без прямого объяснения.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опирается на предметную и зрительную деталь: окно, платье, дорога, свет, жест. Такая конкретность делает чувство осязаемым и запоминающимся для читателя.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избегает назидательности и подробных комментариев. Он доверяет сцене, интонации и образу, поэтому читатель сам приходит к выводу о смысле пережитого.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поэтики рассказов сборника «Тёмные аллеи»
</a:t>
            </a:r>
            <a:endParaRPr lang="en-US" sz="1349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приёмы работают на одну художественную задачу — сделать чувство видимым, конкретным и эмоционально убедительным.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приёмы не изолированы: они усиливают друг друга и переводят внутреннее переживание в зрительный, звуковой и предметный план.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выразительности в сборнике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«Тёмных аллеях»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героини часто сохраняют чувство дольше мужчин. Они не обесценивают прошлое и тем самым показывают, что любовь остаётся частью внутренней биографии человека.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любви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часто связан не только с любовью, но и с верностью памяти. Это делает героиню носителем тихой, но устойчивой нравственной силы.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верность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рассказах именно женщина делает окончательное решение понятным и честным. Через её выбор Бунин показывает несовместимость страсти, долга и жизненного пути.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ситуации утраты женщины у Бунина нередко сохраняют самообладание и внутреннюю собранность. Их поведение подчёркивает цену пережитого и глубину чувства.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в разлуке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текстов финал строится на резком смысловом повороте, когда самый важный вывод приходит только в конце и меняет восприятие всей истории.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открытые и болезненные развязки; это подчёркивает мысль Бунина о том, что счастье в памяти сильнее, чем в моменте переживания.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финалов рассказов сборника «Тёмные аллеи»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финалов в рассказах цикла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стал поздним итогом долгих размышлений Бунина о любви, памяти и человеческой судьбе. В нём особенно ясно видна зрелость писателя и его стремление к предельной точности.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«Тёмные аллеи» занимают особое место в русской литературе XX века, потому что соединяют личный опыт, художественную дисциплину и глубокое размышление о невозвратимости любви.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заметны черты поздней прозы: лаконизм, философская сосредоточенность, внимание к детали и умение передавать сложные чувства через очень короткую сцену или реплику.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«Тёмных аллей» в творчестве Бунина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противопоставления в рассказах переходят в конфликт и затем в разлуку или позднее понимание утраты.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оппозиции цикла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«Тёмные аллеи» не теряют силы воздействия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продолжает волновать читателя, потому что Бунин соединяет точность психологического наблюдения, поэтическую красоту языка и честный разговор о времени, памяти и цене единственного чувства.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2026-05-20T03:34:31Z</dcterms:created>
  <dcterms:modified xsi:type="dcterms:W3CDTF">2026-05-20T03:34:31Z</dcterms:modified>
</cp:coreProperties>
</file>