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3 классе: первые шаги и первые слова
</a:t>
            </a:r>
            <a:endParaRPr lang="en-US" sz="2828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слова, простые фразы и уверенный старт на английском.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нужен английский язык
</a:t>
            </a:r>
            <a:endParaRPr lang="en-US" sz="261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встречается в песнях, играх, мультфильмах и школьных заданиях. Уже в 3 классе ребёнок учится здороваться, называть себя, просить предметы и использовать простые слова: hello, goodbye, yes, no, please, thank you.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Приветствия на английском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и Hi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 — самое известное приветствие, а Hi звучит короче и дружелюбнее. Эти слова помогают начать разговор спокойно и уверенно, особенно когда нужно поздороваться в классе или на перемене.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и дневные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 говорят утром, когда начинается день, а Good afternoon — днём. Такие выражения учат замечать время суток и выбирать правильное приветствие, как маленький языковой компас.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bye означает «До свидания» и подходит, когда урок или встреча заканчиваются. Вежливое прощание делает общение приятным и показывает, что ученик умеет завершать разговор красиво.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прощания — это первые слова, которые легко запомнить и приятно использовать. Они открывают дверь к разговору и помогают чувствовать себя смелее на уроке английского.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алфавит: буквы и звуки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26 букв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алфавите 26 букв, и каждая из них важна. Ребёнок постепенно учится узнавать буквы, называть их и замечать в коротких словах, как в маленькой буквенной игре.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буквы звучат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не всегда читаются так, как пишутся, поэтому нужно запоминать их звучание. Например, A — [эй], B — [би: ], C — [си: ], D — [ди: ], и это помогает правильно читать.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буква, потом звук, затем слово — так алфавит становится понятнее. Постепенно ребёнок начинает узнавать буквы быстрее и читать с меньшим количеством ошибок.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 простых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 классе полезно искать знакомые буквы в словах cat, dog, map, pen, bag. Такие примеры показывают, как буквы складываются в короткие и понятные слова.
</a:t>
            </a:r>
            <a:endParaRPr lang="en-US" sz="12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школы и класса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рюкзаке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Book, pen, pencil и ruler — это вещи, которые школьник видит почти каждый день. Их легко показать, назвать и быстро найти в сумке или на парте.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кабинете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Desk, chair и bag помогают описать классную комнату и школьные вещи вокруг. Эти слова особенно удобны, потому что их можно сразу увидеть, не заглядывая в словарь.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нужный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слова для школьных вещей, ему проще понять задание и попросить то, что нужно. Английский становится полезным прямо на уроке, а не только в учебнике.
</a:t>
            </a:r>
            <a:endParaRPr lang="en-US" sz="1296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 запоминаем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этой темы можно сопоставить с реальными предметами: вот книга, вот ручка, вот линейка. Такое запоминание работает почти как игра в «найди и назови».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словарный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words — это основа для коротких фраз и простых упражнений. Чем чаще ребёнок видит и называет эти предметы, тем увереннее он чувствует себя на уроке.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синий, зелёный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Red, blue и green — самые частые цвета на первых уроках. Они помогают описывать знакомые предметы, а ещё делают слова ярче, будто английский решил немного раскрасить тетрадь.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и белый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 и white нужны, чтобы описывать простые контрасты: доску, бумагу, одежду, рисунки. Эти цвета часто встречаются в заданиях и помогают точнее отвечать на вопросы.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удобно показывать карандашами, радугой или набором школьных предметов. Визуальные примеры делают урок живым и помогают быстрее понять значение новых слов.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свет и 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 легко запомнить по солнцу, игрушкам и школьным картинкам. Когда цвет связан с понятным образом, новое слово удерживается в памяти намного быстрее.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+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особенно полезны вместе со словами для вещей: red apple, blue bag, yellow sun. Так ребёнок учится замечать не только предмет, но и его признак.
</a:t>
            </a:r>
            <a:endParaRPr lang="en-US" sz="11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 1 до 20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нужны, чтобы назвать количество предметов, возраст и страницы в книге. На первых уроках дети учатся считать спокойно и без спешки, шаг за шагом.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one до ten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One, two, three, four, five, six, seven, eight, nine, ten — это основа счёта. Эти слова часто повторяются в заданиях, поэтому их полезно выучить особенно внимательно.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eleven до twenty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первые десять чисел уже знакомы, можно перейти к eleven–twenty. Здесь важно не торопиться: чем чаще ребёнок повторяет числа, тем увереннее он их узнаёт.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заданиях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числа встречаются в счёте предметов, номерах страниц и простых играх. Они помогают выполнять задания быстро и понимать, сколько чего нужно найти или назвать.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день немного повторять числа, они запоминаются почти незаметно. Тогда считать на английском становится не страшно, а даже немного весело.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простую фразу на английском
</a:t>
            </a:r>
            <a:endParaRPr lang="en-US" sz="275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показывают, как из знакомых слов собрать короткое предложение без 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4775" y="3315000"/>
            <a:ext cx="11310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37460"/>
            <a:ext cx="221100" cy="17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15512" y="1612800"/>
            <a:ext cx="848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местоимения: I, you, he, she, it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 — я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говорить о себе. Оно часто стоит в начале короткой фразы, когда ребёнок называет своё имя, возраст или настроение.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 — это / оно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подходит для предметов и животных, если нужно сказать о них кратко и просто. Такое местоимение особенно удобно в первых предложениях с картинками.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 — она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используют, когда речь идёт о девочке или женщине. Это слово часто встречается в простых фразах о друзьях, героях и школьных персонажах.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 — ты / вы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используют, когда обращаются к одному человеку или к нескольким людям. Это удобное слово для вопросов, просьб и дружелюбного разговора на уроке.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 — он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нужно, когда говорят о мальчике или мужчине. В коротких предложениях это местоимение помогает не повторять имя и делать речь более естественной.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спрятался на картинке?
</a:t>
            </a:r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стоят карточки с животными, и ребёнок сразу узнаёт cat, dog, bird и fish. Рядом могут быть rabbit и bear, чтобы сравнение стало ещё интереснее. Картинка помогает назвать слово без долгих раздумий, почти как в маленькой игре-угадайке.
</a:t>
            </a:r>
            <a:endParaRPr lang="en-US" sz="138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обычно знакомятся с cat и dog, потому что эти животные хорошо известны и легко запоминаются. Затем добавляются bird и fish, чтобы словарик стал шире. Каждое слово можно сопроводить изображением, и тогда оно запоминается быстрее.
</a:t>
            </a:r>
            <a:endParaRPr lang="en-US" sz="1395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 домашние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могут встретиться и домашние, и лесные животные: rabbit, bear, cat, dog. Такой набор создаёт живую сценку, где английские слова будто сами просят их назвать. Это делает урок наглядным и очень удобным для чтения по картинке.
</a:t>
            </a:r>
            <a:endParaRPr lang="en-US" sz="1433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cat, dog, bird, fish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be: am, is, are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помогает говорить о том, кто или что это, и каков предмет или человек. В третьем классе достаточно запомнить короткие формы am, is и are.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для разных лиц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I am подходит для себя, he is и she is — для мальчика и девочки, it is — для предмета или животного. We are, you are и they are нужны для группы.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легко использовать в коротких фразах: I am happy. She is a pupil. We are friends. Такие предложения показывают, что английский можно строить шаг за шагом.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1437" y="181750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2462" y="1817500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1650" y="3579635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2675" y="3569808"/>
            <a:ext cx="221100" cy="196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0512" y="3554975"/>
            <a:ext cx="14137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 английском языке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mother означает «мама». Оно помогает назвать самого близкого человека и сказать о семье вежливо и просто: This is my mother. Такое предложение легко запомнить по образцу.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Father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Father — это «папа». С этим словом ребёнок учится рассказывать о семье короткими фразами: This is my father. В речи оно часто встречается рядом с other family words.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Grandparents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Grandmother и grandfather означают бабушку и дедушку. Они помогают расширять тему семьи и учат ребёнка говорить о нескольких поколениях без длинных и сложных предложений.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семьи часто соединяются в простые модели: This is my mother. I have a brother. Такие фразы подходят для первых рассказов о себе и своих близких.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Brother и sister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Brother и sister называют брата и сестру. Эти слова особенно удобны, когда нужно сказать, кто живёт в семье, или ответить на вопрос: I have a brother.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на столе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apple и banana, а рядом стоит стакан water. Ученику легко показать любимую еду на картинке и назвать её по-английски. Такие задания особенно нравятся детям, потому что они похожи на маленький выбор в магазине.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bread и milk часто появляются простые школьные обеды. Ребёнок может сказать, что он любит, и потренироваться в короткой фразе: I like apple. Иллюстрация с бутербродом и напитком помогает быстро запомнить слова.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вода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tea и water знакомы каждому, поэтому их удобно использовать на первых уроках. Учитель показывает картинку, а дети называют напиток вслух. Так английские слова связываются с обычными вещами из жизни.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на уроке: что делает ученик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Listen! помогает быстро переключиться на учителя и не пропустить важное объяснение. Когда ребёнок слышит это слово, он понимает: пора смотреть, слушать и готовиться к ответу.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за мной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Repeat! — это удобная просьба, когда нужно произнести слово или фразу ещё раз. Она помогает тренировать произношение спокойно и без спешки, как будто язык делает маленькую зарядку.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и пиши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Read! и Write! часто встречаются в заданиях, где нужно работать с карточками, тетрадью или учебником. Эти команды подсказывают, что сейчас важно внимательно читать и аккуратно писать.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Встань и сядь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Stand up! и Sit down! нужны, чтобы организовать класс и быстро начать новое задание. Такие короткие фразы легко запомнить, потому что их можно сразу показать движением.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 к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команды урока, он чувствует себя увереннее и спокойнее. Ему проще следовать правилам, отвечать на просьбы учителя и не теряться на первых занятиях.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простое задание по английскому
</a:t>
            </a:r>
            <a:endParaRPr lang="en-US" sz="255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упражнений на сопоставление, счёт и называние предметов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 ответы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это?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it? помогает назвать предмет или животное по картинке. Ответ тоже должен быть коротким: It is a cat. Такая пара учит ребёнка быстро строить первый диалог.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Какого цвета?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color is it? нужен, когда нужно назвать цвет предмета. Ответ строится просто: It is red. Эта модель отлично подходит для картинок с мячом, яблоком или карандашом.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 лет?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old are you? часто встречается в начале изучения английского. На него отвечают по образцу: I am nine. Так ребёнок учится говорить о себе вежливо и уверенно.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без 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не пугают, потому что в них мало слов и понятный смысл. Если повторять их по образцу, можно постепенно перейти от одного ответа к маленькому разговору.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друзей и hello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становятся в круг и по очереди передают карточку с надписью hello. Слово звучит несколько раз, и каждый участник успевает улыбнуться. Так приветствие запоминается почти само, как любимый припев.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про цвета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 помогает назвать red, blue, green и yellow без скучной зубрёжки. Ребята показывают цветные карточки, хлопают в ладоши и повторяют слова вместе. Урок получается живым и совсем не сонным.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 словами и 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карточки с numbers, shapes и simple words. Учитель называет слово, а дети ищут нужную картинку или показывают правильную карточку. Даже тихие ученики начинают участвовать охотно.
</a:t>
            </a:r>
            <a:endParaRPr lang="en-US" sz="1428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песни на английском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третьеклассника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букв и 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читает буквы так, как они пишутся, и удивляется, почему слово звучит иначе. Это обычный стартовый барьер, который постепенно исчезает при регулярном чтении вслух.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и 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Путаются a и an, а ещё he и she, потому что в начале изучения эти слова кажутся похожими. Помогают короткие примеры и повторение в знакомых фразах.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предложении слова стоят в строгом порядке, и его легко перепутать. Если ребёнок ставит слова по образцу, он быстрее привыкает к правильной схеме.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 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пропадает последний звук или смешиваются похожие слова, например pen и pencil. Такие ошибки не страшны: они показывают, что именно нужно ещё потренировать.
</a:t>
            </a:r>
            <a:endParaRPr lang="en-US" sz="12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 и 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thank you и please — это первые слова вежливого общения. Они нужны на уроке, дома и в коротких диалогах, где важно звучать дружелюбно и спокойно.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и похожие слова легко соединяются с предметами, например red ball или red pencil. Так ребёнок учится не только переводить слова, но и строить маленькие описания.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2850" y="4115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помогает начать рассказ о себе, даже если слов пока немного. Это удобная опорная фраза для первых ответов, которые ученик произносит на уроке.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30237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и other classroom words помогают назвать то, что лежит на парте или в рюкзаке. Такие слова удобно показывать руками, поэтому они быстро запоминаются.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0237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 — одно из самых знакомых слов для детей. Оно часто появляется на картинках, карточках и в играх, потому что узнаётся быстро и звучит очень просто.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сделан: английский уже не пугает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 уже умеет здороваться, называть цвета, числа и простые слова, а ещё составлять короткие фразы по образцу. Английский становится понятным, дружелюбным и вполне посильным для маленького ученика.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2026-05-30T08:51:48Z</dcterms:created>
  <dcterms:modified xsi:type="dcterms:W3CDTF">2026-05-30T08:51:48Z</dcterms:modified>
</cp:coreProperties>
</file>