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Микроскопия: путь в невидимый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микроскопических организмов и клеток — ключ к пониманию жизни.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открывает мир невидимых глазом объектов: клетки, бактерии и мельчайшие структуры. Он помогает медицинским, биологическим и химическим исследованиям, позволяя раскрывать тайны жизни и болезни.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микроскоп важен для науки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составные микроскопы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1590-х голландцы Янсен и Липпершей создали первые составные микроскопы с использованием нескольких линз, что стало основой для развития приборов увеличения.
</a:t>
            </a:r>
            <a:endParaRPr lang="en-US" sz="106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Усовершенствования Галилео Галилея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1609 году Галилей поднял качество микроскопов, увеличив максимальный коэффициент увеличения и улучшив оптическую систему, что позволило новым наблюдениям.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одноклеточных организмов Левенгуком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ван Левенгук в 1674 году впервые увидел живые одноклеточные существа, положив начало микробиологии и расширив представления о живом мире.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микроскопии: ключевые шаги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микроскопы используют видимый свет для увеличения и широко применяются в школьных и научных лабораториях.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современных микроскопов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микроскопы создают изображение с помощью электронного пучка, обеспечивая гигантское увеличение и изучение ультраструктуры клеток.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Флуоресцентные микроскопы выявляют структуры с помощью светящихся меток, что облегчает исследование биохимических процессов.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Сканирующие зондовые микроскопы позволяют получить трехмерные изображения поверхности объектов на наноуровне, важны для материаловедения и биологии.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70525"/>
            <a:ext cx="4328400" cy="20207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и применение оптических и электронных микроскопов.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микроскопы обладают значительно более высоким разрешением, расширяя возможности исследований.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микроскопов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Окуляр — окно наблюдателя
</a:t>
            </a:r>
            <a:pPr algn="ctr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Окуляр расположен на верхней части микроскопа и увеличивает изображение, предоставляя исследователю чёткую картину микроскопического объекта.
</a:t>
            </a:r>
            <a:endParaRPr lang="en-US" sz="1285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Объективы с разными увеличениями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объективов с разным увеличением монтируются на вращающуюся револьверную пластину, позволяя быстро сменять уровень детализации при наблюдении.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столик и система фокусировки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столик фиксирует препарат, а макро- и микрометрические винты обеспечивают точную настройку фокуса для максимально чёткого изображения.
</a:t>
            </a:r>
            <a:endParaRPr lang="en-US" sz="119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оптического микроскопа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прозрачными и окрашенными препаратами позволяет выделить отдельные структуры и понять биологические процессы в деталях.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позволяет рассмотреть микроскопические объекты в 1000–2000 раз для оптического и до 2 млн раз для электронного микроскопа.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живых и фиксированных образцов даёт возможность изучать клетки, простейших и ткани разного происхождения с высокой точностью.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микроскопа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900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6196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554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846" y="1508178"/>
            <a:ext cx="2130000" cy="19843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490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можно наблюдать амёб, инфузорий и другие простейшие, раскрывая их форму, движение и особенности жизнедеятельности.
</a:t>
            </a:r>
            <a:endParaRPr lang="en-US" sz="1214" dirty="0"/>
          </a:p>
        </p:txBody>
      </p:sp>
      <p:sp>
        <p:nvSpPr>
          <p:cNvPr id="9" name="Text 1"/>
          <p:cNvSpPr txBox="1"/>
          <p:nvPr/>
        </p:nvSpPr>
        <p:spPr>
          <a:xfrm>
            <a:off x="4606196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кожица лука с ячейками и хлоропласты, что помогает понять строение растительных тканей и процессы в них.
</a:t>
            </a:r>
            <a:endParaRPr lang="en-US" sz="1214" dirty="0"/>
          </a:p>
        </p:txBody>
      </p:sp>
      <p:sp>
        <p:nvSpPr>
          <p:cNvPr id="10" name="Text 2"/>
          <p:cNvSpPr txBox="1"/>
          <p:nvPr/>
        </p:nvSpPr>
        <p:spPr>
          <a:xfrm>
            <a:off x="241554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микроводоросли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Видны хлорелла и спирогира — организмы, играющие важную роль в экосистемах и фотосинтезе, демонстрируя структуру хлоропластов.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6796846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ткани
</a:t>
            </a:r>
            <a:pPr algn="ctr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Кровяные клетки и волоски можно рассмотреть с высоким разрешением, исследуя их форму, функции и взаимодействия внутри организма.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Микроскопический мир: что мы видим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Оптический микроскоп ограничен около 0,2 микрометра, электронный — до нескольких десятых нанометра.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электронная микроскопия позволяет раскрыть мельчайшие детали ультраструктур клеток и молекул.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микроскопии, 2019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разрешения микроскопов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этапы открытия клетки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1665 год — Роберт Гук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Провёл наблюдение среза пробки, описал ячейки и ввёл термин «клетка» для обозначения элементарных структур живой материи.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1674 год — Антон ван Левенгук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Обнаружил и описал бактерии, сперматозоиды и других микроорганизмов, впервые представив невидимые ранее формы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клеточной теории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стали опорой для формирования клеточной теории, которая объясняет строение и функцию живых организмов на клеточном уровне.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изучения живых организмов часто готовят водные препараты, где объекты помещают в каплю воды между предметным и покровным стеклом. Это позволяет наблюдать движение и поведение микробов в естественных условиях.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объекты и методы подготовки препаратов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используют тонкие срезы тканей или культуры клеток, которые фиксируют и окрашивают для более детального изучения структуры и функций. Важно применять стерильные инструменты и тщательно подготовленные стекла.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помогает выявлять бактерии и паразитов в биологических образцах, что является основой для точной диагностики инфекционных заболеваний.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микроскопии в медицине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используется для анализа крови, позволяя определить количество и состояние различных форменных элементов и обнаружить патологические изменения.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биопсии тканей микроскопия помогает исследовать структуру и выявлять аномалии клеток, что необходимо для постановки диагноза и выбора лечения.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криминалистике микроскопия применяется для детального анализа волос, текстильных волокон и пылинок, обнаруженных на местах преступлений, идентифицируя их происхождение.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в криминалистике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микрочастиц стекла и других материалов позволяет выявлять уникальные следы, которые играют важную роль в раскрытии преступных деяний и установлении обстоятельств.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микроскопии в изучение природы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микроорганизмов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позволила впервые увидеть бактерии и вирусы, расширив понимание разнообразия форм жизни и их роли в экосистемах.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растительных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клеточной структуры растений помогло понять процессы фотосинтеза и развитие тканей, важные для сельского хозяйства.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животных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раскрыла строение тканей и органов животных, позволив изучать физиологию и патологии на клеточном уровне.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микроскопов для оценки состава планктона и микробов помогает контролировать состояние водных и наземных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технологий микроскопии, особенно после внедрения электронных приборов, значительно возросло количество описанных микроорганизмов.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чёткую связь между прогрессом приборов и интенсивностью научных открытий в микробиологии.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Nature, 2021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открытий с развитием микроскопов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микроскопы позволяют сохранять фото- и видеоматериалы, облегчая обмен научными результатами и обучающие процессы.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 электронные микроскопы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можно анализировать строение молекул, исследовать наночастицы и клеточные структуры с высокой точностью.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микроскопы включают просвечивающие и сканирующие модели, обеспечивающие разрешение до нанометров, необходимое для изучения ультраструктуры.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приборы интегрируются с компьютерными программами для анализа и обработки изображений, расширяя возможности исследования.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 с Тихоокеанского острова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бактерия была обнаружена на удалённом острове в Тихом океане. Её особенности помогают понять адаптацию микроорганизмов к экстремальным условиям среды.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вирусы
</a:t>
            </a:r>
            <a:pPr algn="ctr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выявили микроскопические вирусы с необычной структурой, открывающие новые горизонты в изучении вирусных инфекций и их эволюции.
</a:t>
            </a:r>
            <a:endParaRPr lang="en-US" sz="1330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Микрочешуйки на крыльях бабочки
</a:t>
            </a:r>
            <a:pPr algn="ctr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изучили структуру микрочешуек на крыльях бабочки, что объясняет их яркие цвета и помогает в разработке биоинспирированных материалов.
</a:t>
            </a:r>
            <a:endParaRPr lang="en-US" sz="1192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открытия под микроскопом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исследования препарата под микроскопом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подготовки и анализа образца в микроскопии
</a:t>
            </a:r>
            <a:endParaRPr lang="en-US" sz="2862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микроскопии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ближайшее время появятся наноскопы, способные визуализировать отдельные молекулы и процессы на атомарном уровне, расширяя границы исследований.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систем искусственного интеллекта позволит автоматизировать анализ микроскопических изображений, улучшая точность и скорость диагностики.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платформы с дополненной и виртуальной реальностью создадут новые возможности для интерактивного изучения микромира в школах и университетах.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— ключ к будущему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остаётся фундаментальным инструментом, раскрывающим тайны жизни. Её развитие открывает новые перспективы для науки, медицины и экологии, формируя будущее исследований.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2026-05-08T14:21:44Z</dcterms:created>
  <dcterms:modified xsi:type="dcterms:W3CDTF">2026-05-08T14:21:44Z</dcterms:modified>
</cp:coreProperties>
</file>