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география, население и хозяйство северной страны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страна с огромными ресурсами, федерацией и многообразием культур.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общая характеристика страны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омывается Атлантическим, Тихим и Северным Ледовитым океанами и имеет самую длинную береговую линию в мире. Столица — Оттава, крупнейший город — Торонто. Площадь около 9,98 млн км², население — более 40 млн. Страна развивается как федерация с 1867 года.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 рельеф Канады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щит: «скелет» страны и холодная красота
</a:t>
            </a:r>
            <a:pPr algn="ctr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щит тянется через огромные пространства, словно фундамент из древних пород. На его территории чередуются леса, озёра и пороги, а вода становится главным «транспортом» для природы. Издалека такие ландшафты напоминают спокойное море зелени, но внутри — непростые рельефы.
</a:t>
            </a:r>
            <a:endParaRPr lang="en-US" sz="797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Скалистых гор до арктики: контраст в одном государстве
</a:t>
            </a:r>
            <a:pPr algn="ctr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Канады занимают Кордильеры, а дальше на восток рельеф мягче и постепенно раскрываются Великие равнины. Север встречает арктическими пространствами и более суровым ритмом природы. Визуальные «якоря» — Скалистые горы и озеро Морейн, Ниагарский водопад и арктические пейзажи.
</a:t>
            </a:r>
            <a:endParaRPr lang="en-US" sz="7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194205"/>
            <a:ext cx="3432300" cy="17363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и территории: различия по населению и специализации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ключевые особенности крупных провинций и северных территорий: где людей больше и чем территории чаще «занимаются» в экономике.
</a:t>
            </a:r>
            <a:endParaRPr lang="en-US" sz="1105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юга заметно отличаются высокой концентрацией жителей и отраслевой специализацией, тогда как северные территории при низкой плотности населения вынуждены подстраиваться под экстремальные природные условия.
</a:t>
            </a:r>
            <a:endParaRPr lang="en-US" sz="953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Statistics Canada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размещение жителей по территории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Канады сосредоточена в полосе шириной до 200 км вдоль границы с США. Здесь климат мягче, а транспортные связи развиты и удобны для жизни и бизнеса.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осваивался именно юг страны: сюда тянулись дороги, порты, железные пути и рабочие места. Поэтому даже сегодня перемещения людей усиливают «тяготение» к южным районам.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Канады характерна высокая урбанизация: растут города и пригороды, а доля иммигрантов заметна. Новые жители находят себя в городской экономике, школах и сервисах.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описание по материалам школьного курса (точные статистические проценты в диаграмме не указаны).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структура населения Канады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схематично показывает соотношение английского и французского, а также роль двуязычия; точные доли в процентах на этом слайде не приводятся.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карта страны объясняется федеративным устройством и историей регионов: английский доминирует шире, а французский особенно значим в Квебеке и частично в Нью-Брансуике.
</a:t>
            </a:r>
            <a:endParaRPr lang="en-US" sz="110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федеративное государство Канады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полномочий между уровнями власти и особый блок для прав коренных народов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Канады: ресурсы, промышленность и услуги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сочетает добычу и переработку сырья, промышленное производство, а также современные услуги. Поэтому Канада опирается не только на ресурсы, но и на цепочки создания стоимости.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направления включают нефть и газ, горнодобычу, лесную промышленность, автомобилестроение и авиационно‑космическую отрасль. Существенную роль играют финансы и информационные технологии.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остаются главным торговым партнёром. Участие в соглашении USMCA усиливает интеграцию североамериканского рынка и делает сотрудничество более предсказуемым для компаний.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специализации зависят от природных условий и инфраструктуры. Поэтому рядом с добывающими районами растут производства и сервисы, связанные с логистикой, инженерией и обслуживанием техники.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 основе описания структуры экономики; точные значения зависят от года и методики расчёта (в материале не приведены).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по основным секторам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показано доминирование сферы услуг и заметная роль промышленности; точные проценты не указаны, чтобы не подменять статистику учебной схемой.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услуговая база поддерживает занятость и экспортные цепочки, а промышленность превращает ресурсы в товары. Сельское хозяйство занимает меньшую долю, но влияет на агропоставки.
</a:t>
            </a:r>
            <a:endParaRPr lang="en-US" sz="108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Канады и национальная идентичность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Кленовый лист и флаг: «север» и гражданское единство
</a:t>
            </a:r>
            <a:pPr algn="ctr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Кленовый лист и красно‑белый флаг стали визуальным центром канадской идентичности. Флаг официально принят в 1965 году и подчёркивает связь страны с северной природой. Он напоминает, что при всём разнообразии регионов Канада стремится сохранять общую гражданскую рамку.
</a:t>
            </a:r>
            <a:endParaRPr lang="en-US" sz="787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Бобр, конная полиция и хоккей: символы повседневной узнаваемости
</a:t>
            </a:r>
            <a:pPr algn="ctr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образам Канады относят бобра, полицейскую конную службу и хоккей — виды деятельности и практики, которые легко представить в реальной жизни. Хоккей и массовые соревнования поддерживают чувство общего интереса и традиции. Такой «народный» символизм работает сильнее, чем просто эмблемы на бумаге.
</a:t>
            </a:r>
            <a:endParaRPr lang="en-US" sz="764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Канады и историческая справедливость
</a:t>
            </a:r>
            <a:endParaRPr lang="en-US" sz="2991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признание трёх групп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Канаде признаются три основные группы коренных народов: First Nations, Inuit и Métis. Их права и общественный статус закрепляются через конституционные нормы и договорные отношения.
</a:t>
            </a:r>
            <a:endParaRPr lang="en-US" sz="926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земель и ограничение прав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большинства сообществ связана с утратой земель и ограничением прав. Последствия касались образа жизни, доступа к ресурсам и возможности сохранять языки, традиции и культурную преемственность.
</a:t>
            </a:r>
            <a:endParaRPr lang="en-US" sz="935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год: итоги работы Комиссии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2015 году Комиссия по установлению истины и примирению зафиксировала масштаб насильственной ассимиляции в школах-интернатах и долгосрочные последствия для языка, семьи и культуры.
</a:t>
            </a:r>
            <a:endParaRPr lang="en-US" sz="9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463514"/>
            <a:ext cx="3432300" cy="11659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Statistics Canada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Канады и их функции
</a:t>
            </a:r>
            <a:endParaRPr lang="en-US" sz="2994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крупнейшие города Канады и ключевые роли, которые они играют в экономике, культуре и управлении. Функции городов отражают региональные специализации страны.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распределении функций заметна связка «город — отрасль»: финансы доминируют в Торонто, транспорт и порты — в Монреале и Ванкувере, энергетика — в Калгари, управление сосредоточено в Оттаве.
</a:t>
            </a:r>
            <a:endParaRPr lang="en-US" sz="10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климатические характеристики регионов Канады; точные значения зависят от конкретных городов и периодов наблюдений.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по регионам Канады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схожих широтах климат разнится из‑за влияния океана, континентальности и арктических масс: это задаёт разные сроки теплового сезона.
</a:t>
            </a:r>
            <a:endParaRPr lang="en-US" sz="1143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зимы и короткое лето севера ограничивают расселение и земледелие сильнее, чем в прибрежной Британской Колумбии и на прериях, где погодные контрасты меняют транспорт и хозяйство.
</a:t>
            </a:r>
            <a:endParaRPr lang="en-US" sz="10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41963"/>
            <a:ext cx="353400" cy="28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8788" y="1605459"/>
            <a:ext cx="311325" cy="35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41999"/>
            <a:ext cx="353400" cy="282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наука и качество жизни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высшее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развивает систему школьного и высшего образования, где ценятся академическая подготовка и практические навыки. Университеты поддерживают программы исследований и сотрудничество с промышленностью.
</a:t>
            </a:r>
            <a:endParaRPr lang="en-US" sz="1071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центры и международная репутация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Торонто, Макгилл и Британская Колумбия входят в международные рейтинги университетов. Это отражает устойчивую исследовательскую инфраструктуру и вклад в глобальную научную повестку.
</a:t>
            </a:r>
            <a:endParaRPr lang="en-US" sz="1129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доступность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компонент качества жизни — развитая система здравоохранения. В крупных городах сохраняется внимание к профилактике, маршрутизации пациентов и доступности медицинских услуг.
</a:t>
            </a:r>
            <a:endParaRPr lang="en-US" sz="1124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городов как итог 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регулярно появляются в перечнях наиболее комфортных для жизни: на них влияют безопасность, уровень сервисов, экология и транспортная связность.
</a:t>
            </a:r>
            <a:endParaRPr lang="en-US" sz="113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канадской культуры через наследие и миграцию
</a:t>
            </a:r>
            <a:endParaRPr lang="en-US" sz="1945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идентичность Канады складывается из исторических традиций и современных миграционных волн, при поддержке институционального двуязычия.
</a:t>
            </a:r>
            <a:endParaRPr lang="en-US" sz="85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и природное наследие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Банф, Джаспер и Грос-Морн демонстрируют горные, лесные, ледниковые и прибрежные ландшафты Канады. Охраняемые территории сохраняют биоразнообразие и поддерживают экологический туризм и исследования.
</a:t>
            </a:r>
            <a:endParaRPr lang="en-US" sz="975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играет и визуальное разнообразие природных форм: озёра ледникового происхождения, хвойные леса, горные хребты и северное сияние. Это усиливает интерес общества к охране природы.
</a:t>
            </a:r>
            <a:endParaRPr lang="en-US" sz="98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направленность экспорта по товарным группам; точные доли зависят от года и отчётных методик.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 внешнеторговые связи Канады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позиции экспорта связаны с сырьём, переработкой и промышленными товарами. Торговля опирается на крупные транспортные коридоры и морские порты Атлантического и Тихого побережий.
</a:t>
            </a:r>
            <a:endParaRPr lang="en-US" sz="1076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экспорта подчёркивает, что промышленность и услуги встраиваются в ресурсную базу страны. География спроса делает внешнюю торговлю особенно чувствительной к рынкам США, Китая, ЕС и Японии.
</a:t>
            </a:r>
            <a:endParaRPr lang="en-US" sz="10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Канады заметен рост цен на жильё, что усиливает нагрузку на молодые семьи и работников. Одновременно требуется согласовывать градостроительные решения с реальными темпами экономического роста.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затрагивают и северные территории, и сельское хозяйство, и инфраструктуру. На практике это означает пересмотр транспортных маршрутов, мер адаптации и планов освоения регионов.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развития Канады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страны остаётся неравномерным: регионы различаются по возможностям занятости, доступу к услугам и качеству инфраструктуры. Это создаёт социальные разрывы и требует более точной региональной политики.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блок задач — примирение с коренными народами, защита Арктики и баланс между добычей ресурсов и экологическими ограничениями. Высокая ресурсная обеспеченность не отменяет сложных социальных и пространственных противоречий.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128588"/>
            <a:ext cx="3432300" cy="186757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о Канаде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ключевые сведения о государстве: территорию, население, языки и форму правления, а также международное позиционирование через членство в организациях.
</a:t>
            </a:r>
            <a:endParaRPr lang="en-US" sz="1105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огромной территории с устойчивыми институтами подчёркивает зрелость государственного устройства: Канада одновременно управляет внутренним многообразием и активно интегрирована в мировые структуры.
</a:t>
            </a:r>
            <a:endParaRPr lang="en-US" sz="943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государственные сведения и международные организации (обобщение данных).
</a:t>
            </a:r>
            <a:endParaRPr lang="en-US" sz="60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большая страна, которая держится на системе и многообразии
</a:t>
            </a:r>
            <a:endParaRPr lang="en-US" sz="4462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объединяет протяжённую территорию, разнообразные природные зоны, ресурсно-ориентированную экономику, двуязычие и заметную иммиграционную разнородность. Её устойчивость опирается на федерализм и исторически сложившиеся институты.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2026-05-13T06:17:22Z</dcterms:created>
  <dcterms:modified xsi:type="dcterms:W3CDTF">2026-05-13T06:17:22Z</dcterms:modified>
</cp:coreProperties>
</file>