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прозы Солженицына: человек, история, нравственный выбор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совести, памяти и достоинстве в испытании историей.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в контексте эпохи испытаний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выросла из опыта революционного века, войны, лагерей и личной репрессии. Именно поэтому в ней так убедительно звучит тема правды, добытой через боль и память.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личная биография стала основой прозы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арест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последующее следствие стали для Солженицына первым опытом столкновения с репрессивной системой. Этот перелом позже определил точность его художественного взгляда.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и ссылка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заключения, лагерного труда и ссылки дали материал для изображений быта, страха и внутреннего сопротивления. Биография превратилась в источник художественной достоверности.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реабилитации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 позволило соединить личную память с общенациональной темой. Частная судьба в его книгах стала способом говорить о судьбе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модель мира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Несвобода и повседневное 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у Солженицына показан через холод, голод, тяжёлый труд и жёсткий распорядок. Эти детали создают ощущение мира, где человек живёт на пределе сил и возможностей.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пространстве особенно заметны страх, приспособление и взаимовыручка. Система давления выявляет не только слабость, но и внутреннюю стойкость личности, её способность не утратить себя.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прозы Солженицына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личный и исторический опыт соединяются в едином художественном центре.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 Солженицына — не только репрессии, но и вопрос о сохранении человеческого достоинства.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А. И. Солженицына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и авторская позиция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пишет с подчеркнутой точностью: короткая фраза, конкретная деталь и строгий отбор слов делают изображение убедительным и напряжённым.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и резкие смысловые противопоставления помогают показать, как герой переживает давление обстоятельств и принимает нравственное решение.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энергия текста усиливает ощущение авторского суда над насилием, ложью и равнодушием, не превращая прозу в сухую декларацию.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центре остаётся ценность личности: труд, честность и ответственность у Солженицына становятся не бытовыми чертами, а нравственными категориями.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6864"/>
            <a:ext cx="3856200" cy="10377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художественные 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жанры и сюжеты раскрывают единый мир писателя.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текст раскрывает свою грань общего мира: лагерь, деревню, интеллигенцию и систему репрессий.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Солженицына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 Шухов как образ русского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живёт по законам терпения и труда: он не стремится к громкому протесту, но сохраняет собранность, дисциплину и уважение к работе даже в унижении.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мир ограничен самыми простыми вещами — едой, теплом, сном и редкими минутами облегчения. Через эти мелочи раскрывается стойкость человека, привыкшего держаться на малом.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идеализирован, однако внутренняя честность делает его нравственно устойчивым. В нём Солженицын показывает не слабость, а достоинство, которое не зависит от внешней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как нравственный идеал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жизнь, которая держит мир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Васильевна живёт скромно, почти без внешних событий, но её повседневность наполнена трудом и заботой о других. Она помогает бескорыстно, не требуя признания, и именно в этом раскрывается её тихая духовная сила.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неоценённой праведности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Матрёны становится не только сюжетной развязкой, но и нравственным итогом рассказа. Люди, привыкшие судить по пользе и внешнему успеху, не замечают её подлинной ценности, а писатель выделяет её как пример скрытой праведности.
</a:t>
            </a:r>
            <a:endParaRPr lang="en-US" sz="13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нравственного конфликта у Солженицына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историческое давление превращается в личный нравственный выбор.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прозы: точность, просторечие, лагерная лексика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присказки и просторечные обороты передают характеры героев без прямых авторских пояснений. Речь становится носителем опыта, памяти и внутренней правды простого человека.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и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свободно соединяет литературную норму с живой разговорной речью. Благодаря этому фразы звучат естественно и одновременно сохраняют точность наблюдения за человеком и средой.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Тюремные и лагерные слова не только обозначают реалии, но и создают ощущение исторической подлинности. Через них читатель видит жестокий порядок, к которому приспосабливаются герои.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меткие описания вещей, жестов и бытовых мелочей делают повествование плотным и выразительным. Одна деталь у писателя часто раскрывает характер, ситуацию и нравственный смысл эпизода.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художественного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пространство у Солженицына связано с особым типом человеческого опыта и проверяет героя по-разному.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лагерь: именно там предельно обнажаются нравственные границы личности, а остальные пространства уточняют масштаб исторической травмы.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И. Солженицына («Один день Ивана Денисовича», «Матрёнин двор», «В круге первом», «Архипелаг ГУЛАГ»).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историческая память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78300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годы: война и арест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войны, ареста и лагеря становится точкой, с которой у Солженицына начинается художественное осмысление эпохи. Частная биография входит в историю 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29858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годы: заключение и ссылка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сроке, этапе и лагерном быте формирует особое ощущение времени как испытания. В прозе оно измеряется не календарём, а человеческим выстоем.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1424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год: публикация «Одного дня Ивана Денисовича»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рассказа в печати возвращает в литературу правду о лагерях. Историческое прошлое впервые звучит как личное свидетельство, а не отвлечённая схема.
</a:t>
            </a:r>
            <a:endParaRPr lang="en-US" sz="1028" dirty="0"/>
          </a:p>
        </p:txBody>
      </p:sp>
      <p:sp>
        <p:nvSpPr>
          <p:cNvPr id="13" name="Text 5"/>
          <p:cNvSpPr txBox="1"/>
          <p:nvPr/>
        </p:nvSpPr>
        <p:spPr>
          <a:xfrm>
            <a:off x="6932997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творчество: национальная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произведениях писатель связывает судьбу одного человека с судьбой целой страны. Так прошлое перестаёт быть фоном и становится предметом нравственного суда.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их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приёмы повествования у Солженицына связаны с нравственной оценкой происходящего и с эффектом документальной достоверности.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не украшают текст, а направляют читателя к этическому выводу: форма у Солженицына служит смыслу и усиливает моральное воздействие.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особенностей прозы А. И. Солженицына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Религиозно-философский слой прозы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внутренний закон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Солженицына совесть важнее внешнего успеха и общественного статуса. Герой оценивается по тому, способен ли он отвечать за выбор и не предавать правду даже в тяжёлых обстоятельствах.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Праведность и духовная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подлинная сила проявляется в смирении, терпении и отказе от ожесточения. Именно такие качества делают человека нравственно цельным и духовно свободным.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система: типы сопротивления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Солженицына сопротивление часто не выглядит громким: оно проявляется в повседневной верности правде, труду и человеческому достоинству.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действенной формой становится тихая внутренняя несогласованность с ложью: именно она помогает герою не сломаться и сохранить себя.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типов поведения героев в произведениях А. И. Солженицына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документальности в «Архипелаге ГУЛАГ»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опирается на свидетельства очевидцев, авторский опыт и множество конкретных фактов, поэтому читатель воспринимает её как исторически значимое разоблачение репрессивной 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имена, точные описания и перечисление механизмов насилия создают эффект морального доказательства. Факты здесь важны не сами по себе, а как свидетельство человеческой трагедии.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Документальный материал включён в тщательно выстроенную композицию: частные истории соединяются в широкую картину, где отдельный эпизод приобретает обобщающий смысл.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документа и художественного слова превращает книгу в форму исторической памяти. Она не только сообщает сведения, но и заставляет читателя нравственно оценить эпоху.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судьбы к общему выводу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 Солженицына конкретный человеческий опыт перерастает в историческое и нравственное обобщение.
</a:t>
            </a:r>
            <a:endParaRPr lang="en-US" sz="8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41921"/>
            <a:ext cx="254651" cy="203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проза Солженицына остаётся современной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напоминают, что внутреннюю свободу нельзя заменить внешним благополучием. Для подростка это важный урок личной ответственности и уважения к себе и другим.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государственной лжи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показывает, к чему приводит подмена правды официальной версией событий. Такой взгляд помогает критически относиться к информации и ценить проверенные факты.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возвращают в культурную память судьбы людей, которые долго оставались без голоса. Это формирует историческую чуткость и чувство связи поколений.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Солженицына учат, что выбор между удобством и совестью не исчезает в мирной жизни. Поэтому его проза остаётся близкой школьному читателю и сейчас.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Солженицына: когда история проверяет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Солженицына показывает, что в эпоху насилия решается главное: сохранит ли человек совесть, достоинство и внутреннюю свободу. Именно поэтому его книги не теряют силы и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2026-05-20T02:18:52Z</dcterms:created>
  <dcterms:modified xsi:type="dcterms:W3CDTF">2026-05-20T02:18:52Z</dcterms:modified>
</cp:coreProperties>
</file>