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хозяйство и основные проблемы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природы создают сильную специализацию и одновременно — главные трудности развития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Северного Кавказа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расположен на юге России — между Чёрным и Каспийским морями, у северных склонов Большого Кавказа. В него входят Ставропольский край и республики Предкавказья с горным рельефом и разными природными зонами.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93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их влияние на хозяйство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равнины и долгий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и в предгорьях теплее, чем во многих районах России, поэтому растения успевают вырасти. Длинный вегетационный период помогает выращивать зерновые, овощи и фрукты.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воды и «природные лечебные факторы»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воды и целебные природные особенности становятся основой санаториев и лечебного туризма. Дополняют специализацию горные ландшафты и удобные участки для отдыха у источников.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сезонное 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пастбища подходят для выпаса скота. Здесь распространены овцеводство и содержание крупного рогатого скота, а хозяйственная деятельность часто меняется по сезонам.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и труднодоступность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снижают урожайность, а селевые потоки, оползни и паводки разрушают дороги и хозяйственные постройки. В горных районах усложняет жизнь и само хозяйственное освоение местность.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Северного Кавказа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«опоры» экономики — сельское хозяйство и его переработка, а курортная сфера усиливается природными преимуществами гор и минеральных вод.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условий ведёт к смешанной экономике: сельское хозяйство кормит переработку, а туризм опирается на ландшафты и источники.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учебного анализа (точные проценты не приводятся).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 важнейшая отрасль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 и где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Северном Кавказе развиты зерновые культуры, подсолнечник, овощеводство, садоводство и виноградарство. В долинах и предгорьях выращивают пшеницу, кукурузу, овощи и фрукты.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региону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основную роль играет животноводство: пастбища поддерживают овцеводство и крупный рогатый скот. Сельское хозяйство даёт сырьё для пищевой промышленности и поддерживает занятость в сельской местности.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8410" y="1013950"/>
            <a:ext cx="3934780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территорий Северного Кавказа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рельефе, климате и удобстве транспортных связей заметно влияют на то, чем занимаются хозяйства отдельных частей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доступнее территория и чем она «подходит» по климату и рельефу, тем устойчивее там набор отраслей: от растениеводства до переработки и туризма.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описание по материалам курса географии (без числовых показателей).
</a:t>
            </a:r>
            <a:endParaRPr lang="en-US" sz="13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6853" y="2186677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2115" y="23630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8953" y="2186677"/>
            <a:ext cx="279037" cy="318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переработка сырья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Перерабатывающие производства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чаще связана с местным сырьём: развиваются мукомольная, масложировая, консервная, молочная и мясная отрасли. Они поддерживают сельское хозяйство и создают переработку внутри региона.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вода и напитки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выделяется выпуск минеральной воды и различных напитков. Здесь важны природные ресурсы, поэтому продукция напрямую «привязана» к территории, где расположены источники и комплексы отдыха.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отрасли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городах работают предприятия машиностроения, энергетики и добычи полезных ископаемых. Их роль обычно меньше, чем у сельского хозяйства и пищевой промышленности, потому что основной ресурс — местное сырьё.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санаторно-курортная специализация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— Кавказские Минеральные Воды, Домбай, Архыз, Приэльбрусье и Эльбрус, где услуги работают и летом, и зимой.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опирается на горные ландшафты и источники, а значит, создаёт рабочие места сразу в нескольких сферах — от гостиниц до транспорта.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видов туризма для урока (без точных долей и статистики).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 между районами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усложняет строительство автомобильных и железных дорог, поэтому большое значение имеют мосты, тоннели и перевалы. Трассы связывают внутренние районы с Черноморским побережьем и Прикаспием.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маршрутов часто выбирают горные дороги, линии в ущельях или тоннели. Но слабая транспортная доступность высокогорных территорий замедляет развитие хозяйства и делает повседневную жизнь сложнее.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влияют на хозяйство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рельеф и высота меняют виды деятельности и требования к инфраструктуре.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трудовые ресурсы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Северного Кавказа характерны высокая плотность населения и заметная доля молодежи. Сравнительно высокая рождаемость формирует большой трудовой потенциал, который влияет на развитие образования и здравоохранения.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демографическая ситуация усиливает нагрузку на школы, колледжи, больницы и рынок труда. Образование должно готовить молодых людей к востребованным профессиям, а не только обеспечивать базовые услуги.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рабочих мест обычно больше, чем в горных селах, поэтому часть молодых людей уезжает в крупные центры. Это делает особенно важными местные программы занятости и развитие экономики районов.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региона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трудности различаются по территориям, но сильнее всего ощущаются там, где сложнее дороги и меньше рабочих мест. Поэтому занятость и инфраструктура становятся опорой качества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регион развивает занятость и транспортные связи одновременно, снижается отток молодежи и уменьшается разрыв между городами и удаленными селами.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структуры проблем; качественная шкала приоритета (без статистических чисел).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 неравномерность развития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рабочих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городах, равнинных районах и курортных зонах возможности для работы заметно выше. В результате часть жителей ищет занятость вне своего района, что отражается на стабильности доходов.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 сельском хозяйстве и туризме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туризм часто дают работу в определенные периоды года. Поэтому заработки могут резко меняться: в сезон поддерживаются доходы, а в межсезонье растут риски нехватки средств.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заработки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различий в возможностях доходы распределяются неравномерно. Там, где рабочих мест меньше, семьи зависят от подработок и местных источников дохода, включая временную занятость и подсобное хозяйство.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современных предприятий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предприятий с устойчивыми рабочими местами усиливает зависимость многих семей от временной работы. В таких условиях личное подсобное хозяйство становится важной «страховкой» для бюджета.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и природные опасности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Северного Кавказа характерны оползни, сели, паводки, засухи и вытаптывание пастбищ. Эти процессы способны разрушать дороги, дома, сельскохозяйственные угодья и линии связи, нарушая повседневную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территории уязвимы из‑за крутых склонов и сильных дождей, которые могут запускать сели и оползни. На равнинах чаще проявляются проблемы засух и дефицита влаги, ведущие к падению урожайности.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04598"/>
            <a:ext cx="4206300" cy="2480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региона и возможные направления решения
</a:t>
            </a:r>
            <a:endParaRPr lang="en-US" sz="2356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проблемы развития связаны с конкретными направлениями действий: от занятости и инфраструктуры до защиты природы и поддержки молодежи.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важнее точечных мер: занятость, транспорт и экологическая безопасность работают вместе и уменьшают риски для населения.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направлений решения из учебного описания 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развития хозяйства Северного Кавказа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эффектов: отрасли → рабочие места → доходы → спрос на услуги и инфраструктуру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220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как удачный пример специализации региона
</a:t>
            </a:r>
            <a:endParaRPr lang="en-US" sz="2344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Санатории и гостиницы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Курортные центры предлагают размещение и лечение: санатории, гостиницы, кафе и сервисные предприятия. Это создаёт рабочие места для персонала и специалистов, занятых постоянно в туристических услугах.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Подъемники и экскурсионные 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вроде Домбая, Архыза и у Эльбруса развиты подъемники и маршруты для экскурсий. Туристическая инфраструктура поддерживает занятость в транспорте, гидах и торговле.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сезон и более стабильная занятость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работают не только летом, но и зимой. Сезонные пики сглаживаются, а значит, людям проще планировать доход и трудоустройство по сравнению с полностью летними видами отдыха.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ресурсов без тяжелой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Курортная сфера опирается на природные лечебные факторы и горный ландшафт. Это позволяет развивать услуги без крупного промышленного строительства, сохраняя основы специализации региона.
</a:t>
            </a:r>
            <a:endParaRPr lang="en-US" sz="12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стороны Северного Кавказа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региона связан не только с природой, но и с молодым населением. Ограничения усиливаются, когда дорогам и инфраструктуре уделяется недостаточно 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дают основу для развития, но чтобы потенциал реализовался, нужны меры по занятости, транспортной доступности и снижению природных рисков.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сравнительная оценка по учебному описанию (без привязки к официальной статистике).
</a:t>
            </a:r>
            <a:endParaRPr lang="en-US" sz="12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Северного Кавказа для России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обеспечивает страну сельскохозяйственной продукцией и минеральной водой, а также важными курортными услугами. Это поддерживает снабжение южных территорий и дополняет внутренний рынок.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Северного Кавказа сочетает производство продуктов питания, инфраструктуру отдыха и транспортное обслуживание. Благодаря этому усиливается связь равнинных территорий с горными и снижается пространственный разрыв.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влияет на развитие внутреннего туризма: люди приезжают на отдых и лечение, что формирует спрос на гостиницы, питание, экскурсии и транспорт. Одновременно укрепляются связи между районами.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потенциал и главные задачи развития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сочетает благоприятные природные условия, сильное сельское хозяйство и курортные ресурсы, а также высокий трудовой потенциал. Главные задачи — снизить безработицу, улучшить транспорт, управлять природными рисками и сделать развитие более равномерным.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2026-05-11T21:30:56Z</dcterms:created>
  <dcterms:modified xsi:type="dcterms:W3CDTF">2026-05-11T21:30:56Z</dcterms:modified>
</cp:coreProperties>
</file>