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слог, ударение: первые шаги в 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слово, делить его на слоги и ставить ударение.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слово, слог и ударение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читаем каждый день, а слоги и ударение помогают не споткнуться в слове. Они делают чтение, письмо и устную речь точными, понятными и уверенными.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связываются в предложение и передают мысль. Если слова подобраны правильно, фраза становится ясной, а собеседнику легче понять смысл.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значение и звучание. Например: кот, зелёный, бежит, пять. Эти слова помогают нам видеть мир и говорить о нём.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признак, действие или число. Без слов нельзя точно сказать, о ком или о чём идёт речь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услышать и увидеть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записывают буквами, и эту запись можно прочитать снова и снова. Карточки с крупными буквами помогают быстро узнавать знакомые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выглядит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слово звучит по-разному в зависимости от ударения. Рисунок рядом со словом помогает запомнить его значение и связать звук с образом.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звучит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столько слогов, сколько в нём гласных звуков. Каждый слог держится вокруг одной гласной, как вокруг маленького центра.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делить слово на слоги, его проще читать по частям. Так ребёнок не торопится и не теряет слово при произношении.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запомнить: ма-ма — 2 слога, ко-ро-ва — 3 слога, дом — 1 слог. Короткие слова тренируют внимательный слух.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делится на слоги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путаться в длинных словах и проверять себя шаг за шагом.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посчитать слоги в слове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0" y="2248184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061" y="227118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слоги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22180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5400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гласную. В словах ма, ли, ро слог звучит легко и как будто «открывается» вперёд.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9145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055061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согласную. В словах лес, дом, кот последний звук как будто закрывает слог и делает его коротким.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ма́ма, гру́ша, маши́на. В каждом слове один слог звучит особенно отчётливо, и речь становится понятнее для слушателя.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 слове обычно только одно ударение. Оно помогает понять, какой слог нужно выделить голосом, когда мы читаем или говорим.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— это более сильное и чёткое произнесение одного слога в слове. Именно он звучит яснее и заметнее остальных.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ударение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может менять значение слова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ударение — не мелкая деталь, а важная часть слова. Оно помогает говорить точно и не путать похожие слова в речи.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история бывает со словами му́ка и мука́, а́тлас и атла́с. Такое ударение нельзя пропускать, иначе слово станет неожиданным.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пишутся одинаково, но при разном ударении означают разное. Например: за́мок и замо́к. Один звук — и уже другой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 трудным ударением запоминаются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слово в правильном варианте и повторяет его вслух. Так звучание постепенно запоминается лучше, чем по одному чтению.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встречается в учебнике, задании или словаре. Чтение помогает заметить, где ударный слог, и не полагаться только на догадку.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читаем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его повторяют несколько раз и сравнивают с образцом. Это особенно полезно для слов с неожиданным ударением.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себя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звучит правильно несколько раз подряд, ошибка уходит. Так «капризные» слова становятся знакомыми и уже не пугают.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в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произнесите слово медленно и чётко, чтобы услышать каждый слог отдельно. Так легче заметить, какой кусочек слова звучит сильнее других и выделяется голосом.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состоит из трёх и более слогов, этот способ особенно полезен. Он помогает не угадывать наобум, а находить ударение спокойно и уверенно.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сравните слоги между собой: ударный обычно произносится яснее, громче и немного дольше. В словах молоко, карандаш и телевизор его можно услышать без спешки.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ударный слог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ударение часто показывают маленьким знаком над гласной буквой. Он подсказывает, какой слог нужно произнести сильнее, как в словах вода́, ро́за и бере́за.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оформление помогает детям быстрее читать и запоминать слова: крупные буквы, выделенная ударная гласная и простая картинка рядом делают правило наглядным и понятным.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ударения в учебных словах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словами-парами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слова, которые пишутся одинаково, но звучат по-разному: ру́ки и руки́. Так сразу видно, что ударение меняет не только звук, но и значение.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интереснее искать пары ве́сти — вести́ и пи́ла — пила́. Такие примеры хорошо тренируют слух, потому что буквы остаются прежними, а смысл становится другим.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игры со словами-парами легко проводить на уроке и дома. Они помогают учиться без скуки, а заодно делают речь точнее и аккуратнее.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читать пары по очереди, как будто это небольшая речевая разминка. Ребёнок слышит разницу, запоминает правильный вариант и не путается в похожих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ученику сначала увидеть слово, потом услышать его звучание и проверить правильное ударение перед чтением вслух.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произнести новое слово
</a:t>
            </a:r>
            <a:endParaRPr lang="en-US" sz="331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71967"/>
            <a:ext cx="563700" cy="5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ударный слог, слово звучит без лишних остановок. Это помогает читать ровно, не торопясь и не «спотыкаясь» на длинных словах.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плавным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ударение делает речь ясной и приятной на слух. Слово звучит правильно, поэтому его легче услышать, запомнить и повторить без ошибок.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Слушателю легче понять слово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стихах, скороговорках и чтении вслух ударение помогает сохранить ритм и не пропустить звуки. Так чтение получается точным и выразительным.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в упражнениях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ударение помогает при чтении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незнакомое, не нужно гадать. Лучше посмотреть его в словаре, услышать от учителя или прочитать по образцу в учебнике.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слогов удобно считать по гласным звукам. Если в слове три гласные, значит, и слогов три; этот способ помогает быстро проверить ответ.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главное: в каждом слове обычно только одно ударение. Именно этот слог слышится особенно отчётливо, будто слово само показывает свой главный голос.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правила-помощники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слово молоко. Оно показывает слово целиком, деление на слоги мо-ло-ко и ударение на последнем слоге, который звучит особенно ясно и сильно.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удобно сопровождать картинкой и подписью. Ребёнок сразу видит, как связаны смысл слова, его части и правильное произношение.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слог и ударение на одном примере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ошибки и как их избежать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маленькими порциями: сегодня одно слово, завтра другое. Так память не перегружается, а правильное ударение постепенно становится привычным.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чтение вслух, повторение за учителем и короткие слуховые игры. Чем чаще ребёнок слышит правильный вариант, тем увереннее он его произносит.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ударение иногда звучит смешно: красивЕе, звонИт, тортЫ. Но это не повод смеяться над собой — просто слово ещё нужно лучше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тренируют на уроке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Закрепляем в игре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выполняют короткие задания с парами слов, исправляют ошибки и повторяют материал без усталости.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ударение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определить ударный слог и сравнить его с другими вариантами произношения.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Делим на слоги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ребята считают гласные и разбирают слово на слоги, чтобы не теряться в длинных словах.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слово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сначала произносят знакомые слова вслух и учатся слышать, как они звучат по частям.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уметь делить слова на слоги и находить ударение, читать и говорить намного легче. Эта простая наука помогает каждый день — в классе, дома и в любой книжке.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понятным, когда звучит правильно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2026-05-21T20:45:27Z</dcterms:created>
  <dcterms:modified xsi:type="dcterms:W3CDTF">2026-05-21T20:45:27Z</dcterms:modified>
</cp:coreProperties>
</file>