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человек: системы управления и жизнеобеспечения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работают вместе, чтобы поддерживать жизнь, движение и развитие.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единая система органов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организме нет лишних частей: мозг получает сигналы, сердце и лёгкие снабжают клетки кислородом, а почки удаляют отходы. Чтобы миллиарды клеток работали согласованно, нужна точная и непрерывная координация.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система: быстрые команды организма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состоит из головного и спинного мозга, а также нервов. Она мгновенно передаёт сигналы и помогает организму быстро замечать изменения вокруг и внутри тела.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этой системе человек чувствует, двигается, говорит, запоминает и сосредотачивается. Она же запускает рефлексы — автоматические ответы, которые защищают организм от опасности.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прикоснуться к горячему предмету, рука отдёрнется почти сразу. Это пример того, как нервная система принимает решение и передаёт команду без задержки.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Мысль, речь и 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управляет мышлением, речью, движениями и многими привычными действиями. Он помогает принимать решения, запоминать информацию и контролировать поведение в разных ситуациях.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отделы — разные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больших полушарий связана с сознательными действиями и памятью, мозжечок отвечает за точность движений и равновесие, а ствол мозга регулирует дыхание и сердцебиение.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98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— главный центр управления
</a:t>
            </a:r>
            <a:endParaRPr lang="en-US" sz="229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и эндокринная системы: скорость и длительность действия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система особенно важна для мгновенных реакций, другая — для длительной настройки работы организма и его развития.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действует быстрее, а эндокринная — медленнее, но дольше. Вместе они обеспечивают и срочные ответы, и устойчивое регулирование.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«Системы управления организма человека»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7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9188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70481" y="1387800"/>
            <a:ext cx="23441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05031" y="1387800"/>
            <a:ext cx="234413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73069" y="1387800"/>
            <a:ext cx="167438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система: управление с помощью гормонов
</a:t>
            </a:r>
            <a:endParaRPr lang="en-US" sz="2200" dirty="0"/>
          </a:p>
        </p:txBody>
      </p:sp>
      <p:sp>
        <p:nvSpPr>
          <p:cNvPr id="14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4021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в крови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внутренней секреции выделяют гормоны прямо в кровь. Так сигналы разносятся по организму без проводов, но точно достигают нужных органов и тканей.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21366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действуют не на весь организм сразу, а на определённые клетки-мишени. Это помогает регулировать рост, обмен веществ и работу органов в нужный момент.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38712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называют одной из главных желез, потому что он участвует в управлении другими железами. Он влияет на рост и согласованность многих процессов в организме.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56057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 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Надпочечники помогают организму быстрее реагировать на стресс. Их гормоны поддерживают работу сердца, сосудов и обмена веществ в напряжённой ситуации.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73403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 взросление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Щитовидная, поджелудочная и половые железы участвуют в обмене веществ, уровне сахара в крови и изменениях подросткового возраста. Без их работы развитие было бы нарушено.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организм регулирует свою работу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сигнала к ответу и обратной связи.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тысяч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сокращений совершает сердце за сутки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анатомии и физиологии человека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ритм показывает, что кровеносная система работает непрерывно и обеспечивает каждую клетку кислородом, питательными веществами и гормонами.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957126"/>
            <a:ext cx="3812100" cy="181074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системы жизнеобеспечения человека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системы обеспечивают клетки веществами и удаляют лишнее.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система выполняет свою часть работы, но только вместе они поддерживают жизнь и постоянство внутренней среды.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«Системы жизнеобеспечения человека»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и обмен газов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проходит через нос, глотку, трахею и бронхи к лёгким. В альвеолах кислород переходит в кровь, а углекислый газ удаляется наружу.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спокойном дыхании человек делает примерно 12–20 вдохов в минуту. Это необходимо, чтобы клетки постоянно получали кислород для выработки энергии.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система: превращение пищи в полезные вещества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измельчается зубами и смачивается слюной. Уже здесь начинается расщепление некоторых веществ, а комок пищи становится удобным для проглатывания.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кишечник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кишечнике пища окончательно расщепляется до мелких частиц. Именно здесь полезные вещества всасываются через стенку кишечника в кровь.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Пищевод и желудок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пищеводу пища попадает в желудок, где она перемешивается и обрабатывается желудочным соком. Здесь пища меняет состав и становится более простой.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переносит питательные вещества к клеткам. Они используют их как строительный материал и источник энергии для роста, движения и работы органов.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питательных веществ в организме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этапе пища не просто перемещается, а превращается в вещества, доступные для усвоения.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по пути, тем меньше пища похожа на исходный продукт и тем ближе к клеткам полезные вещества.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пищеварительная система человека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 литров
</a:t>
            </a:r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первичной мочи проходят через почки за сутки, прежде чем организм сохранит нужные вещества и выведет лишнее.
</a:t>
            </a:r>
            <a:endParaRPr lang="en-US" sz="4488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выделительная система человека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фильтрация помогает очищать кровь и поддерживать постоянный состав внутренней среды.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система: движение и защита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придаёт телу форму, служит опорой и защищает важные органы, например мозг, сердце и лёгкие.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сокращаются и расслабляются, благодаря чему человек ходит, пишет, поднимает предметы и удерживает позу.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движения нужны не только кости и мышцы, но и команды нервной системы, а также кислород и питательные вещества, которые приносит кровь.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системы участвуют в движении руки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движение кажется простым, но на деле оно требует точной и слаженной работы нескольких систем одновременно.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хотя бы одно звено работает хуже, движение становится слабее, медленнее или менее точным.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опорно-двигательная, нервная, кровеносная и дыхательная системы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защита и сохранение здоровья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 слизистые оболочки первыми встречают микробы и не дают им легко попасть внутрь организма.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распознают чужеродные частицы, уничтожают опасные микроорганизмы и помогают организму справляться с инфекциями.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Лимфатическая система участвует в защите, очищая тканевую жидкость и помогая переносить клетки иммунной системы.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полноценное питание, движение и гигиена поддерживают защитные силы организма и снижают риск заболеваний.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1896120"/>
            <a:ext cx="3812100" cy="182196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организма и их значение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ощущения и изменения помогают вовремя заметить, что организму нужна помощь или восстановление.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подаёт сигналы не случайно: каждый из них сообщает о потребности, нагрузке или возможном нарушении работы.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регуляция и здоровье человека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организм сохраняет постоянство внутренней среды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принцип гомеостаза: отклонение, распознавание, ответ и возвращение к норме.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155"/>
            <a:ext cx="1498500" cy="14809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9988" y="1510155"/>
            <a:ext cx="1498500" cy="14809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2788" y="1510155"/>
            <a:ext cx="1498500" cy="148093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5600" y="1510155"/>
            <a:ext cx="1498500" cy="1480939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80250" y="3632625"/>
            <a:ext cx="1405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высыпается и завтракает, мозг работает внимательнее, а сил на уроках хватает дольше. Регулярный режим помогает телу не тратить лишнюю энергию на постоянную перестройку.
</a:t>
            </a:r>
            <a:endParaRPr lang="en-US" sz="785" dirty="0"/>
          </a:p>
        </p:txBody>
      </p:sp>
      <p:sp>
        <p:nvSpPr>
          <p:cNvPr id="14" name="Text 3"/>
          <p:cNvSpPr txBox="1"/>
          <p:nvPr/>
        </p:nvSpPr>
        <p:spPr>
          <a:xfrm>
            <a:off x="580251" y="3093275"/>
            <a:ext cx="1405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без спешки
</a:t>
            </a:r>
            <a:endParaRPr lang="en-US" sz="1375" dirty="0"/>
          </a:p>
        </p:txBody>
      </p:sp>
      <p:sp>
        <p:nvSpPr>
          <p:cNvPr id="15" name="Text 4"/>
          <p:cNvSpPr txBox="1"/>
          <p:nvPr/>
        </p:nvSpPr>
        <p:spPr>
          <a:xfrm>
            <a:off x="2730963" y="3632625"/>
            <a:ext cx="1405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дворе, на тренировке или просто по дороге домой мышцы работают активнее, а кровь быстрее переносит кислород. От этого телу легче справляться с нагрузкой и восстанавливаться после учёбы.
</a:t>
            </a:r>
            <a:endParaRPr lang="en-US" sz="785" dirty="0"/>
          </a:p>
        </p:txBody>
      </p:sp>
      <p:sp>
        <p:nvSpPr>
          <p:cNvPr id="16" name="Text 5"/>
          <p:cNvSpPr txBox="1"/>
          <p:nvPr/>
        </p:nvSpPr>
        <p:spPr>
          <a:xfrm>
            <a:off x="2730963" y="3093275"/>
            <a:ext cx="1405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вместо долгого сидения
</a:t>
            </a:r>
            <a:endParaRPr lang="en-US" sz="1259" dirty="0"/>
          </a:p>
        </p:txBody>
      </p:sp>
      <p:sp>
        <p:nvSpPr>
          <p:cNvPr id="17" name="Text 6"/>
          <p:cNvSpPr txBox="1"/>
          <p:nvPr/>
        </p:nvSpPr>
        <p:spPr>
          <a:xfrm>
            <a:off x="4893763" y="3632625"/>
            <a:ext cx="1405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поддерживает работу почек, помогает крови переносить вещества и сохраняет нормальное самочувствие. Если пить мало, усталость и головная боль появляются быстрее.
</a:t>
            </a:r>
            <a:endParaRPr lang="en-US" sz="848" dirty="0"/>
          </a:p>
        </p:txBody>
      </p:sp>
      <p:sp>
        <p:nvSpPr>
          <p:cNvPr id="18" name="Text 7"/>
          <p:cNvSpPr txBox="1"/>
          <p:nvPr/>
        </p:nvSpPr>
        <p:spPr>
          <a:xfrm>
            <a:off x="4893763" y="3093275"/>
            <a:ext cx="1405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которая помогает клеткам
</a:t>
            </a:r>
            <a:endParaRPr lang="en-US" sz="1256" dirty="0"/>
          </a:p>
        </p:txBody>
      </p:sp>
      <p:sp>
        <p:nvSpPr>
          <p:cNvPr id="19" name="Text 8"/>
          <p:cNvSpPr txBox="1"/>
          <p:nvPr/>
        </p:nvSpPr>
        <p:spPr>
          <a:xfrm>
            <a:off x="7056575" y="3632625"/>
            <a:ext cx="1405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рационе слишком много сладкого и мало полезной еды, организму труднее получать нужные вещества. Это может ухудшать самочувствие, снижать выносливость и мешать хорошей концентрации.
</a:t>
            </a:r>
            <a:endParaRPr lang="en-US" sz="759" dirty="0"/>
          </a:p>
        </p:txBody>
      </p:sp>
      <p:sp>
        <p:nvSpPr>
          <p:cNvPr id="20" name="Text 9"/>
          <p:cNvSpPr txBox="1"/>
          <p:nvPr/>
        </p:nvSpPr>
        <p:spPr>
          <a:xfrm>
            <a:off x="7056576" y="3093275"/>
            <a:ext cx="1405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Сладости без меры
</a:t>
            </a:r>
            <a:endParaRPr lang="en-US" sz="1375" dirty="0"/>
          </a:p>
        </p:txBody>
      </p:sp>
      <p:sp>
        <p:nvSpPr>
          <p:cNvPr id="21" name="Text 1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жизни влияет на все системы
</a:t>
            </a:r>
            <a:endParaRPr lang="en-US" sz="314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работает как единый и точный механизм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системы организма связаны: одни управляют, другие доставляют вещества, третьи защищают и двигают тело. Чем лучше они согласованы, тем крепче здоровье и устойчивее внутренняя среда.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2026-05-21T01:53:25Z</dcterms:created>
  <dcterms:modified xsi:type="dcterms:W3CDTF">2026-05-21T01:53:25Z</dcterms:modified>
</cp:coreProperties>
</file>