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завершает весну и открывает дорогу лету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— самый тёплый шаг весны к лету.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Май: весна уже почти летняя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ещё считается весенним месяцем, но в нём всё чаще чувствуется лето: теплеет воздух, световой день растёт, а природа меняется почти на глазах.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природе в мае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особенно заметны сирень, черёмуха и яблони. Их цветы украшают дворы и парки, а воздух становится сладким и свежим.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Цветут деревья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растения и насекомые становятся заметнее с каждым днём. Май будто напоминает, что природа проснулась окончательно и радуется теплу.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оживает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и в садах распускаются тюльпаны, ландыши и одуванчики. Каждый уголок природы в мае кажется нарядным и очень живым.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цветы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чаще и громче, потому что строят гнёзда и заботятся о птенцах. Утром и вечером в майском воздухе слышно особенно много голосов.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Поют птицы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тёплых дождей трава быстро вырастает и становится густой, яркой и сочной. Лужайки словно надевают праздничную зелёную одежду.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Зеленеет трава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становится больше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рассвет приходит раньше, чем в начале весны. Утром уже светло, и день будто начинает работу без опоздания.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больше, деревья и цветы получают больше сил для роста. Поэтому в мае листья расправляются, а зелень становится особенно яркой.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оживают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выше, поэтому земля быстрее нагревается. От этого растения растут быстрее, а воздух становится мягким и тёплым.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сильнее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прогулок на улице ещё долго не темно. Можно успеть поиграть, покататься на велосипеде и не спешить домой.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вечер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4939" y="1760755"/>
            <a:ext cx="3699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приближения лета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прогулок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парках появляется больше детей, велосипедов и игр. Люди выходят на улицу чаще, потому что хочется ловить тёплые дни.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ветер уже не такой колючий, как зимой. Он приносит запах травы, цветов и свежего воздуха, а гулять становится приятно и легко.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одежда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подсказывает, что пора доставать куртки полегче. Шапки и шарфы уходят в сторону, а весенний наряд становится совсем лёгким.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гроза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небе гремит первый гром. После короткого дождя воздух становится чистым, а лужи блестят, словно маленькие зеркала.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весна переходит в лето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изменений в природе в течение мая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Майские праздники в семье и школе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мая — Праздник Весны и Труда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люди отдыхают, гуляют с семьёй и вспоминают о труде, который нужен каждому. Для детей это ещё один радостный весенний день.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— День Победы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важная дата для всей страны. В семьях говорят о героях, благодарят ветеранов и смотрят праздничные мероприятия.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мая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подводят итоги года, а дома всё чаще говорят о каникулах. У детей появляется особенно весёлое ожидание летнего отдыха.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в жизни школьника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уже на финише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в школе больше повторения, чем нового материала. Дети вспоминают то, что уже учили, и готовятся показать свои знания. Учебный год тихо подходит к концу, как автобус, который уже почти приехал.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работы без паники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бывают проверочные работы, но это не повод для тревоги. Они помогают понять, чему уже научился школьник. После них остаётся приятное чувство: ещё немного — и начнутся каникулы.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— на улицу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звенит последний звонок на перемену, особенно хочется выйти во двор или в парк. Там шуршит листва, пахнет травой и слышны птицы. Май словно зовёт ребят проверить, как быстро растёт зелень.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дарит детям больше света, тепла и свободных вечеров. Поэтому гулять хочется дольше, а день кажется почти праздничным.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хватает времени на долгие прогулки и весёлые игры после уроков.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день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Календарь: май — месяц из 31 дня.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народном календаре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майская погода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следили, как быстро уходит холод и когда земля начинает прогреваться. По первым тёплым дням они судили, пора ли ждать настоящего лета.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дожди и работа на земле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приходили тёплые дожди, начинались садовые и полевые дела. Май считался важным временем, чтобы успеть поработать в огороде и в поле.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деревьев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уделяли тому, как цветут яблони, черёмуха и другие деревья. Считалось, что их цветение помогает понять, каким будет сезон.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7102" y="3018332"/>
            <a:ext cx="1896000" cy="176639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майских цветка, которые встречают нас повсюду
</a:t>
            </a:r>
            <a:endParaRPr lang="en-US" sz="2228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тенистых местах сада ландыши будто звенят своими белыми колокольчиками. Их тонкий аромат легко запоминается, а нежные листья красиво скрывают цветы. Когда они появляются, весна кажется особенно тихой и доброй.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Ландыши — маленькие колокольчики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сирени в мае покрываются густыми кистями лиловых, белых и розовых цветов. Возле них хочется остановиться и просто подышать. Даже обычный двор с сиренью становится похож на нарядный праздничный уголок.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 — ароматный праздник двора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распускаются на клумбах как разноцветные фонарики. Красные, жёлтые и белые лепестки сразу привлекают взгляд. Они делают майские улицы очень весёлыми и помогают почувствовать, что тёплые дни уже рядом.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— яркие огоньки клумб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31073" y="3646925"/>
            <a:ext cx="2049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появляются почти везде: на газонах, у дорожек и на лужайках. Их жёлтые головки похожи на маленькие солнца. Потом они превращаются в пушистые шарики, которые любят рассматривать дети.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6631224" y="3113200"/>
            <a:ext cx="2049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Одуванчики — солнечные следы на траве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заметить в майской природе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заботах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мае строят гнёзда, высиживают яйца и кормят птенцов. Их можно услышать раньше, чем увидеть: поют громко, быстро и словно переговариваются между собой.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просыпаются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в воздухе появляются бабочки, жуки и пчёлы. Они летают над цветами и помогают растениям. Май для них — время большой и очень важной работы.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 движении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прыгают по веткам, ищут корм и торопятся туда-сюда. В тёплый майский день их легче заметить в парке, потому что вокруг больше листьев и спокойнее погода.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Ёжики и малыши природы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Ёжики, как и многие другие звери, становятся активнее после весеннего пробуждения. В мае у животных много дел: нужно находить еду, укрытия и заботиться о потомстве.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тёплого дня к радостному ожиданию каникул
</a:t>
            </a:r>
            <a:endParaRPr lang="en-US" sz="2446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майские изменения в природе и школьной жизни влияют на настроение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май ярче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тёплых лучах, которые уже по-настоящему греют землю. Это выражение помогает представить ясный день, когда хочется щуриться от света и идти гулять без тёплой куртки.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Майское солнце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сад, где всё цветёт и благоухает, а деревья и кусты стоят нарядными. В этих словах слышится спокойствие, красота и ощущение уютного весеннего праздника.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Майский сад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рисуют свежую траву, молодые листья и сочные кусты после весенних дождей. Фраза звучит очень живо и напоминает, что природа в мае будто надевает новый наряд.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Майская зелень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майских неба: ясное, свежее, грозовое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и светлое небо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небо часто кажется очень высоким и просторным, будто над землёй стало больше света. Облака плывут быстро и легко, а на улице всё выглядит особенно чистым и ясным. От такого неба сразу хочется улыбнуться.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звенит свежестью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мае проходит дождь, трава умывается, а воздух становится прохладным и чистым. Капли блестят на листьях, и даже обычная дорога выглядит по-новому. После такой погоды мир словно делает глубокий вдох.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гром напоминает о лете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май приносит короткую грозу, и тогда в небе слышится первый гром. Он не пугает, а скорее удивляет, потому что показывает: тёплый сезон уже совсем близко, и природа набирает силу.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в мае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стебли, листочки и бутоны особенно нежные. Если их ломать или срывать без нужды, растениям труднее расти, а красивых майских цветов станет меньше.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молодые растения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у многих птиц и зверей появляются малыши, поэтому им особенно нужна тишина. Лучше наблюдать издалека и не подходить к гнёздам, норам и детёнышам.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цветы лучше не рвать и не топтать. Пусть они растут на своём месте, украшая землю, а дети смогут любоваться ими и фотографировать без вреда для природы.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цветы бережно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 бумажки портят лес, парк и двор. После прогулки лучше забрать всё с собой, чтобы птицы, звери и люди могли радоваться чистому месту.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дней есть у мая, поэтому он успевает показать и весеннюю нежность, и первые летние признаки.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помогает маю дольше удерживать весеннее настроение перед июнем.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Григорианский календарь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Майские краски, запахи и звуки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пройти мимо цветущего куста, и воздух наполняется сладким ароматом. Запах сирени быстро запоминается и сразу подсказывает: на улице настоящий май.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сирени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май становится мягким и спокойным. Воздух уже не холодный, но ещё не тяжёлый, поэтому гулять приятно, а небо и деревья выглядят особенно красиво.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вечерний воздух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поют чаще и громче, словно рассказывают о своём хорошем настроении. Их голоса слышны в парках, во дворах и даже у открытого окна.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трава пахнет особенно ярко и чисто. Этот запах кажется таким бодрым, что даже обычная прогулка превращается в маленькое путешествие.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трава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говорят, что май завершает весну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деревья покрываются листьями, а клумбы — яркими цветами. Весна уже показала всё самое красивое и будто подводит итог своей работе.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достигает расцвета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чаще бывает по-летнему приятно, но ночи ещё могут быть прохладными. Это и делает май переходным: он уже тёплый, но всё ещё немного весенний.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становится увереннее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грозы, тёплые ветры и активные насекомые напоминают, что впереди ждёт июнь. Май мягко передаёт природу новому сезону, не спеша и очень красиво.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подаёт первые знаки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— добрый переход к лету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дарит нам цветы, долгие дни и тёплые прогулки. Он ещё похож на весну, но уже уверенно ведёт нас к лету, словно дружелюбный мостик.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2026-05-25T21:14:41Z</dcterms:created>
  <dcterms:modified xsi:type="dcterms:W3CDTF">2026-05-25T21:14:41Z</dcterms:modified>
</cp:coreProperties>
</file>