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«Вёрсты» Марины Цветаевой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дороге, утрате и духовной стойкости в переломную эпоху.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1920–1921: время испытаний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рождались в Москве на фоне разрухи, голода и неопределённости. Для Цветаевой это были и годы тяжёлых личных потерь, и момент, когда историческая катастрофа вошла в саму ткань лирики.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название задаёт смысл книги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мера расстояния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«вёрсты» сразу вводит представление о пути как о чём-то измеримом, но не до конца освоенном. Название звучит архаично и связывает книгу с русской исторической памятью.
</a:t>
            </a:r>
            <a:endParaRPr lang="en-US" sz="1297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судьба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дорога означает не просто перемещение, а жизненный выбор и внутреннее движение. Человек у Цветаевой постоянно находится в состоянии поиска, сомнения и испытания.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помогает показать неуверенность времени, когда привычные ориентиры разрушены. Движение вперёд становится попыткой удержать смысл, а не только добраться до цели.
</a:t>
            </a:r>
            <a:endParaRPr lang="en-US" sz="1304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«Вёрстах» соединяет личную боль с пространством России. Между людьми, городами и жизненными этапами возникает дистанция, которая переживается как духовная и эмоциональная.
</a:t>
            </a:r>
            <a:endParaRPr lang="en-US" sz="130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пространство памяти и холода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«Вёрстах» Москва воспринимается не только как место действия, но и как хранительница памяти. Её древние черты, переулки и колокольный звон создают образ города с глубоким историческим слоем.
</a:t>
            </a:r>
            <a:endParaRPr lang="en-US" sz="1486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хранящий прошлое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Москва у Цветаевой холодна и почти неподвижна. Этот образ усиливает ощущение внутренней замкнутости, в которой личная биография поэта соединяется с судьбой страны и временем перелома.
</a:t>
            </a:r>
            <a:endParaRPr lang="en-US" sz="1434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тишина и личная судьба
</a:t>
            </a:r>
            <a:endParaRPr lang="en-US" sz="171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внутреннее движение сборника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Переживание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открываются болью, тревогой и ощущением нестабильности, из которых вырастает эмоциональный тон книги.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путь как символ разлуки, поиска и движения через историческое и личное пространство.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Молитва и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этапе лирика переходит к духовному напряжению: слово становится формой внутренней защиты.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Сила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 утверждается стойкость поэтического «я», способного сохранить достоинство даже в условиях потерь.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сборника «Вёрсты»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образуют единый смысловой узел: личное переживание, историческое время и тема России неразделимы.
</a:t>
            </a:r>
            <a:endParaRPr lang="en-US" sz="150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поэтического сборника М. Цветаевой «Вёрсты»
</a:t>
            </a:r>
            <a:endParaRPr lang="en-US" sz="1575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книги распределён между несколькими ведущими темами, которые постоянно переплетаются в одном лирическом пространстве.
</a:t>
            </a:r>
            <a:endParaRPr lang="en-US" sz="145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исповедальная интонация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голос в сборнике звучит от первого лица и сразу создаёт чувство предельной близости к переживанию. Это не отвлечённое рассуждение, а живая речь человека, находящегося внутри боли.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 у Цветаевой не равна простоте. Чувство передаётся через резкие переходы, внутренние обращения и смысловые разрывы, которые делают стих напряжённым и эмоционально точным.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«Вёрст» говорит так, будто постоянно спорит с собой, временем и окружающей реальностью. Поэтому даже короткая фраза у неё звучит как сильное внутреннее высказывание.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речи усиливает драматизм и убеждает читателя не внешним описанием, а интенсивностью переживания. Личное становится художественно значимым и выходит за пределы частной истории.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Цветаевой в «Вёрстах»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поэтического сборника М. Цветаевой «Вёрсты»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поэтические приёмы работают на создание напряжённой, прерывистой и эмоционально насыщенной речи.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приёмы у Цветаевой не украшают речь, а делают её более резкой, музыкальной и внутренне драматичной.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 и особенности синтаксиса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 «Вёрстах» построены на коротких строках и резких паузах, из-за чего чтение становится отрывистым и напряжённым. Ритм передаёт не спокойствие, а движение взволнованной мысли.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часто строится на обрывах, повторах и неожиданном переносе смысла. Благодаря этому речь напоминает живой разговор, который постоянно сбивается на внутреннее волнение.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Цветаевой близка к молитве и заклинанию, но при этом остаётся личной и острой. Такая форма позволяет передать чувство как процесс, а не как завершённый итог.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сборнике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«Вёрстах» показана как родина, которую невозможно отделить от боли, памяти и нравственной ответственности. Цветаева соединяет московские, древнерусские и народные образы, придавая теме Отечества почти священное звучание.
</a:t>
            </a:r>
            <a:endParaRPr lang="en-US" sz="161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пейзаж, дорога, поле и старая архитектура создают пространство, где личная судьба неразрывно связана с судьбой страны. Поэтому образ России в книге одновременно конкретен и символичен.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боли к силе голоса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в сборнике Марины Цветаевой «Вёрсты»: от исторического кризиса и утраты — к духовному сопротивлению и внутренней независимости.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биография и время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утраты Цветаевой не существуют отдельно от истории: они проживаются на фоне голода, разрухи и гражданской войны, поэтому частная боль получает масштаб времени.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семейное несчастье переходит в художественное свидетельство о переломе страны, а переживание героини звучит как голос поколения, оказавшегося в катастрофе.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«Вёрстах» не описаны как внешняя хроника: они вплетены в интонацию, образность и ритм, формируя ощущение постоянной внутренней тревоги.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биографического и исторического делает сборник не только лирикой, но и документом духовного выживания в одном из самых трудных периодов начала XX века.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стихов сборника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трагической и молитвенной тональности показывает, что лирика движется от боли к внутреннему сопротивлению.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М. Цветаевой «Вёрсты»; обобщение по текстам сборника
</a:t>
            </a:r>
            <a:endParaRPr lang="en-US" sz="133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эмоциональная доминанта книги строится вокруг напряжённых состояний, а не спокойного повествования.
</a:t>
            </a:r>
            <a:endParaRPr lang="en-US" sz="147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образная система «Вёрст»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сборника тяготеет к высоким и напряжённым словам, связанным с дорогой, памятью, разлукой, гибелью и Россией; благодаря этому речь звучит приподнято и предельно сосредоточенно.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строятся на острых контрастах: свет и тьма, тепло и стынь, близость и расстояние, высота и падение. Такие противопоставления делают переживание зримым и драматичным.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олицетворения, обращения и антитезы превращают стихотворную речь в живой внутренний диалог, где чувство не просто называется, а переживается в самом звучании строки.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мотивов и их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ведут к одному центру: переживание времени становится формой разговора о судьбе, памяти и внутренней стойкости.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М. Цветаевой «Вёрсты»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мотивы сборника связывают личное переживание, историческую память и духовный поиск.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«Вёрст» в творчестве Марины Цветаевой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предельность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показывает, как личное чувство у Цветаевой доводится до крайней степени напряжения и становится главным способом раскрытия смысла.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интонационные скачки создают особую звучащую ткань, из-за которой стих воспринимается почти как эмоциональная мелодия.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историческое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«Вёрстах» частная биография не отделена от судьбы страны: личная драма постоянно соотносится с переломом эпохи и общим кризисом.
</a:t>
            </a:r>
            <a:endParaRPr lang="en-US" sz="1505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видны черты зрелой поэтики Цветаевой, которая затем станет узнаваемой по силе голоса и резкости интонации.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лучше всего передают атмосферу сборника
</a:t>
            </a:r>
            <a:endParaRPr lang="en-US" sz="206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дорога в зимнем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улица тянется вдаль, и в её конце почти растворяется фигура человека. Снег приглушает звуки, а тёмное небо делает пространство холодным и напряжённым. Такой образ передаёт и путь, и разлуку, и внутреннюю стойкость, характерные для «Вёрст».
</a:t>
            </a:r>
            <a:endParaRPr lang="en-US" sz="143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стоит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Изнутри виден старый московский переулок: сумерки, редкий свет в окнах, колокольный звон где-то в глубине города. Здесь память ощущается почти физически, а тишина кажется наполненной историей. Это точный визуальный ритм сборника, где город становится частью душевного опыта.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смыслу: как читать стихотворение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ключевого текста в сборнике «Вёрсты»: от звучания и ритма — к духовному итогу.
</a:t>
            </a:r>
            <a:endParaRPr lang="en-US" sz="124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помогают увидеть, как поэзия становится свидетельством эпохи: через личную трагедию Цветаева передаёт ощущение исторического перелома и человеческой неустойчивости.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важна как пример новаторской лирики, где ритм, интонация и образность создают напряжённый, узнаваемый поэтический язык, не похожий на привычную спокойную речь.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сборник ценен ещё и тем, что показывает: память, Родина и внутреннее сопротивление могут стать темами глубоко личного, но при этом универсального высказывания.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сборник остаётся значимым для читателя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«Вёрсты»: книга о пути, памяти и стойкости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3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Цветаевой соединяет личную утрату и исторический перелом в напряжённый образ пути. Его сила — в музыкальности, резкой интонации и глубоком разговоре о судьбе, России и внутренней свободе.
</a:t>
            </a:r>
            <a:endParaRPr lang="en-US" sz="43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2026-05-23T20:41:30Z</dcterms:created>
  <dcterms:modified xsi:type="dcterms:W3CDTF">2026-05-23T20:41:30Z</dcterms:modified>
</cp:coreProperties>
</file>