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ли герой в лирическом стихотворении?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кто говорит в стихах и почему это важно.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Лирика: мир чувств и мыслей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показывает не событие, а переживание. В ней важны настроение, интонация, образное слово и внутренняя жизнь человека.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лирический герой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это образ человека, чьи чувства и мысли звучат в стихотворении. Он может говорить от первого лица или быть скрытым.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узнают по личной оценке, эмоциональной речи, сомнениям, радости, грусти, мечте. Главное в нем — переживание, а не действие.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обязан совпадать с реальным автором. Это художественный образ, созданный поэтом для выражения особого взгляда на мир.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5" y="2186407"/>
            <a:ext cx="240975" cy="275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52567"/>
            <a:ext cx="261000" cy="208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лирический герой отличается от автора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реальный человек, который создал стихотворение. Он придумывает текст, выбирает тему, слова и интонацию, но не равен говорящему в произведении.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образ внутри стихотворения. Через него передаются чувства, мысли и отношение к миру, которые читатель слышит в поэтической речи.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Выбранный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может говорить от имени ребенка, солдата, влюбленного, путника или наблюдателя природы. Каждый такой голос создает свой характер и настроение.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поэтов лирический герой звучит по-разному: у Пушкина, Лермонтова, Ахматовой и других он имеет собственный круг чувств и взглядов.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героя в лирике и в эпосе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 по-разному проявляется герой в двух родах литературы.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герой может почти не действовать, но его присутствие видно по речи, оценке и настроению.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теории литературы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есть ли герой в стихотворении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анализа лирического текста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говорящего в лирическом стихотворении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от первого лица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часто слышно «я», «мне», «моя душа», «мой путь». Такой голос делает стихотворение доверительным и помогает почувствовать живое переживание.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и общий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говорящий очень личный, а иногда похож на любого человека. Он вспоминает, наблюдает природу и размышляет о любви, дружбе, войне или одиночестве.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раскрывает лирического героя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герой становится заметнее в коротких репликах, вопросах и оценках, которые сразу показывают его отношение к происходящему.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роль принадлежит чувствам и мыслям: именно они лучше всего открывают внутренний мир героя.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анализ лирического текста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48019"/>
            <a:ext cx="244200" cy="24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0220" y="3098354"/>
            <a:ext cx="193500" cy="2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05251"/>
            <a:ext cx="244200" cy="244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помогает увидеть героя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усиливает грусть, усталость или тихую печаль. Через серый пейзаж легче показать состояние героя без прямого объяснения.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Связана с надеждой, обновлением и ожиданием. Природа как будто подсказывает, что в душе героя появляется светлое чувство.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Создает тишину, паузу и пространство для размышлений. В вечернем пейзаже герой чаще вспоминает, сравнивает и прислушивается к себе.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Передает тревогу, напряжение и внутреннюю борьбу. Сильное движение природы помогает показать сильное чувство и беспокойство героя.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художественных средств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Эпитеты, метафоры и сравнения делают образ героя ярче. Они показывают, как он видит мир, какие детали замечает и что для него особенно важно.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Восклицания, вопросы и обращения помогают услышать живую речь. Через них передаются удивление, тревога, надежда, сомнение или прямое обращение к собеседнику.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повторы и звукопись тоже работают на смысл. Они помогают почувствовать настроение стихотворения и понять, каким голосом говорит лирический герой.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138119"/>
            <a:ext cx="3918900" cy="11065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русских поэтов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 каждого поэта свой тип лирического героя, свои чувства и любимые темы.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у русских поэтов не одинаков: его характер определяется кругом тем, интонацией и способом переживать мир.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хрестоматия по литературе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о лирическом герое в военной поэзии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вечного огня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стоит у памятника и молчит, глядя на имена на плите. Его герой — не воин, а внимательный свидетель памяти: он чувствует благодарность, неловкость и ответственность за то, чтобы подвиг не стал просто страницей учебника.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 фронта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 пишет домой несколько строчек на пожелтевшем листке. В них нет длинного рассказа о боях, но есть главное: надежда вернуться, забота о близких и тихая сила человека, который не забывает свой дом даже на войне.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Материнское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Женщина слушает шаги за окном и каждый раз надеется узнать родного человека. В ее переживании соединяются страх, верность и любовь, поэтому лирический герой здесь становится голосом тех, кто ждет и бережет память о погибших.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главное происходит внутри: мысль, чувство, воспоминание, надежда. Поэтому отсутствие приключений не мешает появлению героя.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теория литературы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внешних событий не требуется, чтобы в стихотворении был лирический герой.
</a:t>
            </a:r>
            <a:endParaRPr lang="en-US" sz="149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стихотворении герой заметен сильнее всего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тексте даже одна строка может многое сказать о говорящем, если в ней слышна личная интонация.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герой раскрывается в середине: там сосредоточены мысли, чувства и главная точка переживания.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школьному анализу лирического текста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назвать героем самого читателя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стихотворение часто говорит о чувствах так точно, что читатель узнает в них собственный опыт: радость встречи, тревогу ожидания, тихую грусть или надежду.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образ лирического героя нередко становится обобщенным: он уже не только один человек, а любой, кто переживал похожее состояние и понимает его без пояснений.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стихотворение близко читателю, оно звучит по-новому для каждого возраста. Школьник, взрослый и пожилой человек могут увидеть в одном тексте разные оттенки смысла.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читатель не становится героем буквально, но начинает соотносить себя с ним. В этом и состоит сила лирики: она соединяет личное чувство автора и опыт многих людей.
</a:t>
            </a:r>
            <a:endParaRPr lang="en-US" sz="9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есть, а когда он почти не выражен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школьным правилам анализа лирического текста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настроение стихотворения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настроение героя совпадает с пейзажем: вечер приносит тишину, буря — напряжение, весна — ожидание перемен. Так природа помогает увидеть не только картину мира, но и состояние человека внутри нее.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лирике рождается из выбора слов, ритма и повторов. Даже короткая строка может сразу показать, радуется герой, тревожится, вспоминает или мечтает, если в ней слышна особая интонация.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лирического героя от простого описания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когда текст передает внутренний мир человека, а когда он лишь сообщает о предметах и явлениях.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есть личное чувство, оценка и обращение, лирический герой проявляется отчетливо; без них остается только описание.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анализа текста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 теме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замечает, что лирика не похожа на повесть: здесь нет длинного сюжета, зато есть сильное внутреннее переживание.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ясно, что герой в стихотворении — это голос чувств, мыслей и оценки, даже если его имя не названо.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лирики — присутствие внутренней жизни человека, которая слышна через интонацию, образы и ритм.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герой в лирике есть по-своему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всегда действует, как персонаж повести, но он почти всегда чувствует, думает и выражает свое отношение к миру. Именно это делает стихотворение живым и личным.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2026-05-19T03:32:34Z</dcterms:created>
  <dcterms:modified xsi:type="dcterms:W3CDTF">2026-05-19T03:32:34Z</dcterms:modified>
</cp:coreProperties>
</file>