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лимитирующий фактор: обзор и ключевые темы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основы влияния факторов среды и их ограничивающей роли в экосистемах.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влияния среды на живые организмы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организмы постоянно взаимодействуют с природными и антропогенными факторами. В XIX веке биологи и химики впервые системно описали эти связи, заложив фундамент экологии и открыв закон лимитирующего фактора.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неживая природа как основа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температура, свет, влажность и химический состав почвы. Эти параметры формируют базовые условия жизни и непосредственно влияют на распространение видов.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живых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конкуренции до симбиоза — связи между особями и видами регулируют численность и устойчивость сообществ, формируя экосистемные сети.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человека на природу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урбанизация и земледелие изменяют естественные условия, создавая новые вызовы для экосистем и влияя на распределение видов.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экологических факторов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лимитирующий фактор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зимние температуры могут опускаться до –50°C, ограничивая виды, способные выжить в таких условиях. Это формирует строгие ареалы распределения.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её вариации в разных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 экватора стимулирует фотосинтез, тогда как тени густых лесов сдерживают рост некоторых растений и насекомых, влияя на биоразнообразие районов.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влажность как важные экологические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стандартного океана около 35‰ поддерживает морские экосистемы, а влажность воздуха и почвы определяет водный баланс и жизнеспособность видов.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абиотических факторов в жизни организмов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ресурсы: волки и лисы в борьбе за добычу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Охотясь на одного и того же зайца, эти виды конкурируют за пищу, что регулирует их численность и поддерживает баланс в пищевой цепи.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лишайники как успешный союз грибов и водорослей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демонстрируют тесное сотрудничество разных организмов, обеспечивая взаимные выгоды и расширяя ареалы совместного существования.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грибы на пшенице как вредители сельского хозяйства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наносят значительный ущерб урожаю, влияя на продуктивность и заставляя применять меры защиты растений.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взаимодействий и их значение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 и фрагментация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разрывает природные территории, снижает численность животных и способствует появлению инвазивных видов.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объектов и его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отходов ухудшают качество рек и озёр, угрожая водным организмам и нарушая пищевые цепи.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осушение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водно-болотных угодий снижает биологическое разнообразие и приводит к изменению гидрологического режима регионов.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деятельность и её последствия для экосистем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 и его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ограничен фактором, находящимся в наименьшем количестве, даже если прочие ресурсы доступны в избытке.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Лимитирующий фактор — это тот параметр, который первым сдерживает жизнедеятельность, а не всегда самый жизненно важный.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это часто минеральные элементы, для животных — вода или пища, от которых зависит выживание.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питательных элементов в ограничении урожайности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азота, фосфора или калия в почве ограничивает рост растений, снижая их продуктивность, несмотря на достаточность остальных элементов.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внесения нужных удобрений, поля с низким содержанием азота показывают слабые результаты, что снижает эффективность всей агротехники.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как критические лимитирующие факторы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 2010 году вызвала массовую гибель тайги, демонстрируя последствия дефицита влаги для лесных экосистем.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ограничивает распространение рептилий, а нехватка пресной воды сдерживает млекопитающих в пустынных зонах.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растений и микроорганизмов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минеральные и органические вещества, а также воду и воздух, что обеспечивает растения микро- и макроэлементами для роста.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кислотности на растительный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регулирует видовой состав флоры: кислые почвы благоприятствуют вереску и хвощу, а щелочные — полыни и люцерне.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взаимодействия экологических факторов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действуют не поодиночке, а в тесной взаимосвязи, образуя комплексные влияния, формирующие условия среды и состояние живых сообществ.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осадков снижает растительную биомассу, что уменьшает продовольственную базу для животных и приводит к снижению численности отдельных популяций.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фактора, например уровня освещённости, влияет на условия обитания множества видов, вызывая каскадные экологические реакции.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факторов формирует динамическую систему, где эффективность действия каждого зависит от состояния остальных, что усложняет прогнозирование экосистемных изменений.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биотического взаимодействия и влияния на лимитирующие факторы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ограниченной воды конкуренция среди растений приводит к отбору ксерофитов, способных выживать при дефиците влаги в засушливых регионах.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численность травоядных, снижая давление на растительный покров и тем самым косвенно ослабляя воздействие водного лимитирующего фактора.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например между лишайниками и грибами, повышают устойчивость организмов к экстремальным условиям и влияют на экосистемные лимиты.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снижает биологическое 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сброса промышленных отходов ухудшается качество водоёмов, страдают гидробионты, что приводит к смене доминирующих видов и изменению лимитирующих условий водной среды.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угрожает экосистемам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уменьшает площадь естественных местообитаний, нарушает гидрологический режим и снижает биоразнообразие, создавая новые ограничения для живых организмов.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из промышленных выбросов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Аккумуляция металлов в почвах и водах вызывает гибель ключевых видов, что приводит к сдвигу трофических цепей и изменению природных лимитирующих факторов.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изменения: влияние на лимитирующие факторы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выросла, вызывая изменение ареалов обитания и сдвиг климатических зон, что становится критическим лимитирующим фактором.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 изменению климата (IPCC) – 2023
</a:t>
            </a:r>
            <a:endParaRPr lang="en-US" sz="670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1,1°C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глобальной температуры с XIX века способствует сокращению арктических видов и изменению природных лимитов
</a:t>
            </a:r>
            <a:endParaRPr lang="en-US" sz="1594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Лимитирующий фактор в пресноводных экосистемах: озеро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концентрации кислорода в глубинных слоях летнего периода приводит к снижению численности рыбы и изменению пищевой структуры водоёма.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света в глубине водоёма снижает фотосинтез водных растений и водорослей, что сказывается на общей продуктивности и Biodiversity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лимитирующий фактор в действии на примере азота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демонстрирует, что при достижении порогового значения азота рост урожайности стабилизируется, указывая на смену лимитирующего фактора.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насыщения почвы азотом ключевым лимитом становится другой элемент, например, фосфор, что требует комплексного подхода к удобрению.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Юстуса Либиха, современные агрономические данные (2020)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при смене лимитирующего фактора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засушливого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осадков ведёт к сокращению влаги в почве и росту засухоустойчивых растений — ксерофитов.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популяций ксерофитов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 и саксаул становятся доминирующими видами в изменившихся условиях.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осадков способствует развитию гигрофитов, таких как болотные осоки, в ранее сухих местах.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высушенных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водоёмов приводит к смене растительного сообщества и обновлению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 к лимитирующим факторам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развивают зимний покой, замедляя рост и снижая метаболизм, чтобы пережить низкие температуры и сохранить жизненные ресурсы.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утолщают кутикулу листьев для уменьшения испарения, а амфибии приспосабливают органы дыхания для жизни в различных влажностных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7085" y="1592249"/>
            <a:ext cx="4755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5731" y="1592249"/>
            <a:ext cx="653813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мониторинг: ключевые направления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мониторинг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измерение температуры позволяет отслеживать сезонные колебания и выявлять долгосрочные климатические изменения.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влажности воздуха и почвы помогает прогнозировать появление засух и перенасыщения, влияющих на экосистемные лимиты.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кислородных запасов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концентрации кислорода в воде и почве выявляет зоны дефицита, важные для сохранения биоразнообразия и водных ресурсов.
</a:t>
            </a:r>
            <a:endParaRPr lang="en-US" sz="11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Лимитирующий фактор как основа экологической устойчивости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взаимодействия экологических факторов и лимитирующего фактора необходим для поддержания баланса экосистем, рационального природопользования и сохранения биоразнообразия.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2026-05-10T08:38:55Z</dcterms:created>
  <dcterms:modified xsi:type="dcterms:W3CDTF">2026-05-10T08:38:55Z</dcterms:modified>
</cp:coreProperties>
</file>