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влажный и полный жизни лес у экватора.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лес: зелёный мир под жарким солнцем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вечное лето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раскинулись в Амазонии, в бассейне Конго и в Юго-Восточной Азии. Здесь жарко почти всегда, дожди идут часто, а зелень не исчезает даже зимой.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тепло, влажно и почти без зимы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экваториальном лесу температура обычно держится около 25–28 °C. Здесь не бывает настоящей холодной зимы, поэтому растения и животные живут почти без сезонных перерывов.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здесь очень влажный, будто лес всё время окружён тёплым паром. Из-за этого листья быстро покрываются каплями, а людям и животным становится чуть тяжелее двигаться.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дожди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могут начинаться почти каждый день, и это совсем не каприз погоды, а обычный ритм леса. Влага помогает растениям расти быстро и оставаться зелёными круглый год.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холода почти нет, деревья не сбрасывают листья на зиму. Поэтому лес выглядит густым и зелёным в любое время года, словно природа не берёт отпуск.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яруса леса: как этажи в большом доме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этаж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деревья тянутся к солнцу, чтобы получить больше света. Их кроны образуют верхний ярус, где ветер сильнее, а птицам легче летать между ветвями.
</a:t>
            </a:r>
            <a:endParaRPr lang="en-US" sz="146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этаж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растут молодые деревья и кустарники. Здесь света уже меньше, но всё ещё достаточно для жизни. В этом слое многие животные находят корм и укрытие.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этаж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земли царят тень и прохлада. Тут живут папоротники, мхи и другие тенелюбивые растения, которым не нужно много света, зато важна влага.
</a:t>
            </a:r>
            <a:endParaRPr lang="en-US" sz="14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деревья, лианы и корни-подпорки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Тянутся к солнцу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деревья в экваториальном лесу вырастают очень высокими. Им нужно пробиться сквозь густую листву соседей, чтобы поймать солнечный свет, словно первым добежать до сладкого пирога.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Лианы-помощницы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обвивают стволы и ветви, как живые верёвки. Они помогают растениям подниматься выше и добираться до света, не тратя силы на толстый ствол.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деревьев есть широкие корни-подпорки. Они удерживают гигантов на влажной и мягкой почве, чтобы сильный ветер не смог их легко повалить.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Растения-умельцы: как они живут в густом лесу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широкие листья, чтобы поймать как можно больше света. В густом лесу это очень важно, ведь солнечные лучи пробиваются вниз неохотно, как сонный кот.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кончиками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листьев часто есть острые кончики. Дождевая вода быстро стекает с них, и лист не задерживает лишнюю влагу, которая могла бы мешать его работе.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многих растений окрашены очень заметно. Так их легче найти насекомым и птицам, которые переносят пыльцу и помогают растениям продолжать свой род.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и кустарники дают сладкие плоды почти круглый год. Это удобно для животных, а растениям помогает распространять семена по всему лесу.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экваториального леса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обезьяны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быстро прыгают по веткам, ищут плоды и листья, а иногда даже играют в догонялки над землёй. Лес для них — настоящий природный спортзал.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жители кроны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Ленивцы и тапиры живут по-своему спокойно, а туканы и попугаи украшают лес яркими красками и громкими голосами. Ветви для них — удобные дороги.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яркие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лягушки могут быть очень заметными, хотя размером они невелики. Такая окраска предупреждает других животных: трогать меня не стоит.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летуны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Ягуары охотятся в густой тени, а летучие мыши активны в темноте. У каждого вида свой способ жизни, и все они умело пользуются укрытиями леса.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жизни в лесу
</a:t>
            </a:r>
            <a:endParaRPr lang="en-US" sz="2764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лапы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обезьян и ленивцев есть цепкие лапы, когти или сильные пальцы. Они помогают удерживаться на ветках, чтобы не упасть и быстро добираться до еды.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 в листве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умеют хорошо прятаться среди листьев. Одни имеют окраску, похожую на тени и кору, а другие замирают почти без движения.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птиц перья очень яркие, а у лягушек окраска заметна издалека. Это помогает узнавать своих или предупреждать врагов: со мной лучше не спорить.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ищут пищу ночью, когда в лесу тише и прохладнее. В это время им легче двигаться, а жара уже не мешает так сильно.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круговорот жизни в лесу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Солнца и вещества переходят от растений к животным и обратно в почву.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кажется бедной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тёплом и влажном лесу опавшие листья, ветки и плоды быстро разрушаются. Природа работает почти без пауз, как трудолюбивый уборщик после большой перемены.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вещества не успевают надолго задержаться в земле. Их сразу забирают корни растений, которые находятся близко к поверхности и быстро используют этот запас.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 деревьях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богатства леса хранится не в почве, а в живых стволах, листьях и кронах. Поэтому лес кажется щедрым, даже если земля тонкая.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здесь часто не очень глубокая и не слишком плодородная на вид. Но лес умеет жить в таком режиме благодаря постоянному круговороту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лес: целый город живых существ
</a:t>
            </a:r>
            <a:endParaRPr lang="en-US" sz="2693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Крона, где кипит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верхнем ярусе леса почти всегда много света, поэтому здесь особенно оживлённо. Птицы строят гнёзда, обезьяны ищут плоды, а насекомые перелетают с ветки на ветку. У каждого дерева здесь будто свой маленький адрес.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Тайная жизнь под листьями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Внизу, под густой тенью, жизнь тоже не замирает. Здесь растут тенелюбивые растения, прячутся лягушки и ползают жуки. Даже в полумраке лес не пустует: каждый уголок занят своим жильцом.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на одном дереве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стволе могут жить сразу несколько разных видов. Одни прячутся в коре, другие питаются нектаром, а третьи охотятся на мелких насекомых. Такое соседство помогает лесу оставаться разнообразным и шумным, как большой живой дом.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00" y="3040650"/>
            <a:ext cx="315225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обитатели помогают друг другу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перелетают с цветка на цветок и переносят пыльцу. Без такой помощи многим растениям было бы труднее образовывать плоды и семена.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обезьяны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едят плоды, семена часто остаются целыми и попадают в новое место. Так лес понемногу расселяется и обновляется.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следят за порядком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Ягуары и другие хищники не дают травоядным слишком сильно размножаться. Благодаря этому в лесу сохраняется равновесие, а растения не исчезают слишком быстро.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становятся активнее ночью. В это время прохладнее и тише, поэтому легче искать пищу и прятаться от жары и врагов.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лес: соседство и польза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лес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людям каждый день: даёт плоды, лекарственные растения, древесину и чистую воду. Он также поддерживает жизнь деревень и городов, которые находятся рядом с ним.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рядом с ним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лес — это место работы и источник нужных вещей. Но пользоваться его дарами важно осторожно, чтобы не разрушать дом животных и не ослаблять сам лес.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деревья вырубают слишком быстро, лес не успевает восстановиться. Тогда становится труднее и животным, и людям, потому что исчезают тень, пища и защита от жары.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экваториального леса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вырубают, животные теряют укрытия и пищу. Большие участки становятся пустыми, а растениям нужно много времени, чтобы снова закрыть землю зелёным покровом.
</a:t>
            </a:r>
            <a:endParaRPr lang="en-US" sz="1239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лес обычно плохо горит, но после повреждений огонь становится особенно опасным. Он быстро уничтожает деревья, травы и гнёзда, оставляя после себя пустые участки.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делит лес на части. Животным труднее передвигаться, искать пару и находить еду, а шум и свет мешают многим лесным обитателям.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полезных ископаемых нарушается почва, загрязняются ручьи и исчезают участки леса. После таких работ природе очень сложно вернуться к прежней жизни.
</a:t>
            </a:r>
            <a:endParaRPr lang="en-US" sz="12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безопасности для леса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под защитой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лес живёт спокойнее. Здесь меньше шума, запрещена опасная вырубка и охота, а редкие растения и животные могут расти и размножаться без лишней тревоги.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учёные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птицами, зверями, деревьями и насекомыми, чтобы понять, как меняется лес. Их работа помогает вовремя заметить опасность и придумать, как сохранить лесных жителей на будущее.
</a:t>
            </a:r>
            <a:endParaRPr lang="en-US" sz="13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здоровье экваториального леса
</a:t>
            </a:r>
            <a:endParaRPr lang="en-US" sz="268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природные условия и живые организмы помогают лесу оставаться густым и разнообразным.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наблюдения о лесе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экваториальном лесу дожди приходят часто и почти без предупреждения. Поэтому земля и листья постоянно влажные, а растения получают много воды для роста.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днём темно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густыми кронами солнце пробивается с трудом. На земле стоит полутень, и лес кажется немного таинственным, будто в нём всегда наступает тихий вечер.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ветвях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Вверху постоянно слышны крики птиц и обезьян. Они делают лес очень шумным и живым, а высокие деревья становятся для них домом и дорогой одновременно.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экваториальный лес важен для всей планеты
</a:t>
            </a:r>
            <a:endParaRPr lang="en-US" sz="2303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поглощает углекислый газ и помогает уменьшать его количество в воздухе. Это важно для климата Земли и для жизни многих организмов.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используют свет и выпускают кислород, которым дышат люди и животные. Без больших лесов воздуху было бы труднее оставаться чистым и полезным.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воду в почве и воздухе, поэтому вокруг него дольше сохраняется влажность. Это помогает растениям, животным и рекам не пересыхать.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— дом для огромного числа видов. Когда такой лес исчезает, пропадают не только деревья, но и целые семьи животных и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534" y="509171"/>
            <a:ext cx="262687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человек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бумагу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бумагу аккуратно, нужно меньше деревьев. Можно писать с обеих сторон листа и не брать лишнее, когда это не нужно.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 или куст помогает природе стать сильнее. Даже маленький зелёный уголок делает воздух приятнее и радует птиц и насекомых.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защищают редкие виды, поэтому им важна помощь. Можно узнавать о них, беречь природу и участвовать в полезных делах.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важно не ломать ветки, не мусорить и не шуметь слишком сильно. Тогда лес остаётся домом для животных, а не местом для уборки.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лес похож на огромный живой мир, где всё связано между собой. Он кормит, защищает и поддерживает природу, а значит, заслуживает нашей заботы и уважения.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лес — зелёное чудо, которое надо беречь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2026-05-26T06:47:01Z</dcterms:created>
  <dcterms:modified xsi:type="dcterms:W3CDTF">2026-05-26T06:47:01Z</dcterms:modified>
</cp:coreProperties>
</file>