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природные тела и природные явления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что создано природой, а что просто в ней происходит.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природу вокруг нас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каждый день: во дворе, в парке, у реки и даже по дороге в школу. Важно уметь замечать, что можно увидеть как предмет, а что происходит как явление и быстро меняется.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тело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вокруг внимательнее, природные тела легко заметить в парке, во дворе и в лесу. Иногда они такие привычные, что мы почти их не замечаем.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тела бывают живыми и неживыми. Это важное различие помогает понять, какие объекты растут и дышат, а какие просто находятся в природе.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телам относятся камни, листья, снег, капли воды, птицы и деревья. Они встречаются повсюду, поэтому наблюдать их можно даже по дороге домой.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природного тела есть форма, размер, цвет и своё место в окружающем мире. По этим признакам его можно рассмотреть и узнать среди других объектов.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Создано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тело — это объект, который появился без участия человека. Его не сделали руками, но его можно увидеть в лесу, на небе, у воды или на земле.
</a:t>
            </a:r>
            <a:endParaRPr lang="en-US" sz="8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природные тела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живым природным телам относятся растения. Они растут, дышат, питаются и меняются с течением времени. Дерево, куст, трава и цветок — всё это живые части природы.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относятся к живым природным телам. Они двигаются, ищут пищу, растут и приспосабливаются к условиям жизни. Птица, белка или рыба — хорошие примеры.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частью живой природы. Он тоже растёт, дышит, питается и развивается. Поэтому на уроке окружающего мира человека рассматривают вместе с другими живыми существами.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устроены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тел есть разные части, которые помогают им жить. У дерева есть корни, ствол и листья, а у птицы — клюв, крылья, перья и лапы.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природные тела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5900" y="43144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признаков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природные тела не дышат, не питаются и не растут как живые существа. Они просто существуют в природе и могут менять внешний вид под действием тепла, холода или воды.
</a:t>
            </a:r>
            <a:endParaRPr lang="en-US" sz="848" dirty="0"/>
          </a:p>
        </p:txBody>
      </p:sp>
      <p:sp>
        <p:nvSpPr>
          <p:cNvPr id="11" name="Text 3"/>
          <p:cNvSpPr txBox="1"/>
          <p:nvPr/>
        </p:nvSpPr>
        <p:spPr>
          <a:xfrm>
            <a:off x="1983779" y="35831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песок относятся к неживым природным телам. Они твёрдые, могут крошиться, перемещаться ветром или водой и часто встречаются на земле, у рек и в горах.
</a:t>
            </a:r>
            <a:endParaRPr lang="en-US" sz="848" dirty="0"/>
          </a:p>
        </p:txBody>
      </p:sp>
      <p:sp>
        <p:nvSpPr>
          <p:cNvPr id="12" name="Text 4"/>
          <p:cNvSpPr txBox="1"/>
          <p:nvPr/>
        </p:nvSpPr>
        <p:spPr>
          <a:xfrm>
            <a:off x="3619978" y="2838050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лёд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снег и лёд тоже являются неживыми природными телами. Они могут менять состояние: вода замерзает, лёд тает, а снег превращается в воду при потеплении.
</a:t>
            </a:r>
            <a:endParaRPr lang="en-US" sz="848" dirty="0"/>
          </a:p>
        </p:txBody>
      </p:sp>
      <p:sp>
        <p:nvSpPr>
          <p:cNvPr id="13" name="Text 5"/>
          <p:cNvSpPr txBox="1"/>
          <p:nvPr/>
        </p:nvSpPr>
        <p:spPr>
          <a:xfrm>
            <a:off x="5135660" y="2111725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взять в руки, но он есть вокруг нас. Облака тоже относятся к неживым природным телам. Они могут быть лёгкими, густыми, белыми или тёмными.
</a:t>
            </a:r>
            <a:endParaRPr lang="en-US" sz="848" dirty="0"/>
          </a:p>
        </p:txBody>
      </p:sp>
      <p:sp>
        <p:nvSpPr>
          <p:cNvPr id="14" name="Text 6"/>
          <p:cNvSpPr txBox="1"/>
          <p:nvPr/>
        </p:nvSpPr>
        <p:spPr>
          <a:xfrm>
            <a:off x="6627961" y="1391914"/>
            <a:ext cx="22344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природные тела нужны растениям, животным и человеку. Без воды, воздуха, почвы, света и тепла жизнь на Земле была бы совсем другой.
</a:t>
            </a:r>
            <a:endParaRPr lang="en-US" sz="8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тела и предметы, созданные человеком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сама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тела появляются без помощи человека. Они существуют в лесу, в поле, у реки и в небе. Камень, дерево и облако — примеры таких объектов.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делают люди, называются рукотворными. Их создают для учёбы, игр, работы и дома. Мяч, парта, книга и карандаш относятся именно к ним.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полезно сравнивать природный объект и вещь, сделанную человеком. Так легче заметить, что одно создано природой, а другое — руками людей.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всё рассмотреть внимательно, отличить природное тело от рукотворного становится проще. Иногда ответ очевиден, а иногда нужно немного подумать — это даже интересно.
</a:t>
            </a:r>
            <a:endParaRPr lang="en-US" sz="11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узнают природные тела
</a:t>
            </a:r>
            <a:endParaRPr lang="en-US" sz="295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 и форме можно быстро узнать природное тело. Лист обычно зелёный и тонкий, камень — серый или коричневый, а облако кажется белым и пушистым.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твёрдость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понять, маленький это объект или большой. Твёрдость тоже важна: камень твёрдый, а вода текучая. Эти признаки легко заметить при наблюдении.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природных тел есть особые признаки: они растут, дышат, питаются и развиваются. Если объект умеет делать это, значит, он живой.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природные тела узнают по движению или запаху. Ветер движется, вода течёт, цветы пахнут по-разному. Такие признаки помогают внимательному наблюдателю.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природное явление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каждый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явления повторяются по сезонам. Например, снег часто приходит зимой, а листопад — осенью. Поэтому природа словно ведёт свой календарь.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явлениям относятся дождь, снег, ветер, гроза, радуга, туман и листопад. Все они показывают, как природа умеет меняться.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явления длятся недолго: дождь начинается и заканчивается, ветер усиливается и стихает, а радуга появляется и исчезает почти как волшебство.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явление — это событие или изменение, которое происходит в природе. Его нельзя положить на стол, зато его можно увидеть, услышать или почувствовать.
</a:t>
            </a:r>
            <a:endParaRPr lang="en-US" sz="10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неживой природы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град относятся к явлениям неживой природы. Они связаны с водой и температурой воздуха, поэтому часто меняются в разное время года.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иней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делает воздух словно молочным, а иней покрывает траву и ветки тонкими блестящими кристаллами. Эти явления особенно заметны утром и в холодную погоду.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ледоход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бывает зимой, когда сильный ветер поднимает и несёт снег. Ледоход происходит весной, когда лёд на реках начинает двигаться и ломаться.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 снега показывает, как тепло меняет воду. Испарение происходит, когда вода превращается в невидимый пар и поднимается в воздух.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сезонами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чаще видно таяние снега, летом — дождь и грозу, зимой — снегопад и иней. Природа умеет менять свои явления по сезонам.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её изменения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состояние воздуха и природных явлений в определённый день. Она показывает, тепло или холодно, ясно или пасмурно, спокойно или ветрено.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погоду входят температура воздуха, облачность, ветер, осадки и влажность. Эти признаки помогают описать, что происходит на улице прямо сейчас.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может светить солнце, днём начаться дождь, а вечером подуть сильный ветер. Поэтому за погодой интересно наблюдать каждый день, как за живой картиной.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понять, какие природные явления происходят вокруг нас. По ней можно заметить, когда природа спокойна, а когда решила устроить маленькое представление.
</a:t>
            </a:r>
            <a:endParaRPr lang="en-US" sz="12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стучит по крышам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 повисли тёмные облака, и с неба посыпались капли дождя. Они блестят на листьях, дорожках и стеклах, а потом быстро собираются в лужи. Дождь приносит свежесть и помогает растениям напиться.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землю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облака дарят земле белые снежинки. Они лёгкие, мягкие и тихо ложатся на крыши, деревья и тропинки. Из снежинок получается пушистый покров, по которому так приятно идти в тёплых сапогах.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во время грозы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 время сильной грозы из тёмного неба могут упасть твёрдые льдинки — град. Они подпрыгивают от земли и стучат по окнам, словно маленькие шарики. Такой осадок выглядит необычно и появляется ненадолго.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Осадки: дождь, снег и град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838" y="3926085"/>
            <a:ext cx="451731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521" y="2832747"/>
            <a:ext cx="351347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гроза и радуга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движет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нельзя увидеть, но можно почувствовать на лице и по движению веток, травы и облаков. Он бывает тихим и лёгким, а бывает таким сильным, что шапку лучше держать крепче.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возникает, когда солнечный свет проходит через капли воды в воздухе. На небе появляются цветные дуги, и обычный дождливый день вдруг становится особенно красивым и радостным.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шумит и сверкает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соединяет гром, молнию и часто сильный дождь. Сначала вспыхивает яркая молния, а потом слышится гром. Эти явления лучше наблюдать из безопасного места, а не бегать за ними с любопытством.
</a:t>
            </a:r>
            <a:endParaRPr lang="en-US" sz="9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явления в живой природе
</a:t>
            </a:r>
            <a:endParaRPr lang="en-US" sz="343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Пробуждаются деревья и кустарники: набухают почки, появляются первые листья и цветы. Возвращаются перелётные птицы, а животные становятся более активными после зимы.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быстро растут, цветут и образуют плоды. В это время много зелени, насекомых и птичьего пения, а у животных и людей становится больше движения.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опадают. У многих растений созревают плоды и семена, а птицы собираются в стаи и готовятся к перелёту.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природе не замирает, но идёт спокойнее. Многие звери меняют поведение, некоторые птицы улетают, а деревья и кустарники стоят без листьев.
</a:t>
            </a:r>
            <a:endParaRPr lang="en-US" sz="10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 временам года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бегут ручьи, появляются первые цветы и зелёная трава. Природа словно улыбается после зимы, а птицы возвращаются на привычные места.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 и светло, часто идут дожди и бывают грозы. Солнце яркое, а растения, животные и люди проводят больше времени на улице.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моросит дождь, листья меняют цвет и тихо падают с деревьев. Воздух становится прохладнее, а природа готовится к зимнему отдыху.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мороз, снегопад, лёд и метель. Земля укрывается белым покрывалом, а деревья и дома выглядят особенно сказочно.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природное тело и природное явление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что перед нами: отдельный объект природы или событие, которое происходит в природе.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вокруг школы и дома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мы замечаем природные тела и явления вокруг, тем легче их различать. Наблюдение превращает обычный день в интересную прогулку маленького исследователя.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из окна можно наблюдать туман, снегопад, листопад или сильный дождь. Главное — смотреть внимательно, и тогда природа сама устроит маленький урок без звонка.
</a:t>
            </a:r>
            <a:endParaRPr lang="en-US" sz="859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удобно сравнивать живые и неживые природные тела. Рядом могут быть кусты, песок, скамейка, птицы и цветы, и каждый объект выглядит по-своему.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встречаются лужи после дождя, ветер в кронах и следы на снегу. Такие простые наблюдения помогают замечать, что природа постоянно движется и меняется.
</a:t>
            </a:r>
            <a:endParaRPr lang="en-US" sz="925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легко заметить дерево, траву, камни, птиц и облака. Если присмотреться внимательнее, можно увидеть, как меняется свет, шевелятся листья и летит пух.
</a:t>
            </a:r>
            <a:endParaRPr lang="en-US" sz="9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природе встречается больше всего объектов
</a:t>
            </a:r>
            <a:endParaRPr lang="en-US" sz="2704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почти на каждом шагу встречаются природные тела: деревья, мхи, грибы, камни, птицы и звери. Здесь же можно заметить ветер, туман и падающие листья. Лес особенно хорошо показывает, как много всего существует рядом.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всегда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видно воду, песок, берег, камыши и рыб. Над водой часто кружат птицы, а по поверхности бегут рябь и волны. Здесь природные тела и явления будто беседуют друг с другом.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заметны камни, снег, облака и сильный ветер, а у моря — волны, песок и крики чаек. На поле много травы, цветов и насекомых, и каждый уголок природы показывает своё богатство.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природе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снежинок свой узор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могут быть совсем разными по форме, как будто каждая придумала собственный наряд. Двух полностью одинаковых снежинок почти не бывает, и в этом есть маленькое зимнее чудо.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вспыхивает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появляется очень быстро и может осветить всё небо за долю секунды. В темноте её вспышка кажется особенно яркой, поэтому гроза выглядит и красивой, и немного грозной.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любит солнце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чаще всего появляется после дождя, когда в воздухе остаются капли воды и снова выходит солнце. Тогда на небе возникают цветные дуги, которые хочется рассматривать очень 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каждый день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и не рвать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ветки, рвать цветы без нужды и срывать листья ради забавы. Растения живут медленно, поэтому им особенно важно сохранять свои части целыми.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у воды и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Бумажки, бутылки и упаковки портят вид природы и вредят растениям и животным. Если мусор унести с собой, лес, берег и двор останутся чистыми и приятными.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птицами, насекомыми и другими животными лучше смотреть тихо и осторожно. Не нужно пугать их громкими криками, ведь природе тоже нужен покой.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 вокруг дома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экономить воду, закрывать кран, убирать за собой и бережно относиться к зелёным уголкам. Маленькие полезные дела каждый день делают мир вокруг чище и добрее.
</a:t>
            </a:r>
            <a:endParaRPr lang="en-US" sz="10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рядом, если уметь смотреть
</a:t>
            </a:r>
            <a:endParaRPr lang="en-US" sz="3241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тела — это объекты природы, а природные явления — её изменения и события. Если быть внимательным, их легко замечать в любое время года и почти на каждом шагу.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2026-05-26T03:49:44Z</dcterms:created>
  <dcterms:modified xsi:type="dcterms:W3CDTF">2026-05-26T03:49:44Z</dcterms:modified>
</cp:coreProperties>
</file>