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приложение: как его найти, отличить и правильно оформить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предложения: приложение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помогает точнее называть предметы, людей, животных и явления. Эта тема повторяет имена существительные, определения и пунктуацию, а ещё учит замечать, когда одно существительное по-новому поясняет другое и требует дефиса, запятых или не требует знаков вовсе.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понять приложение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формулировка урока по русскому языку, 7 класс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особый вид определения, выраженный существительным.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изучаем один тип второстепенного члена, который уточняет и переименовывает предмет.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приложение звучит в живой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рядом с названием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заметках и подписях к фотографиям приложение часто стоит рядом с именем: врач Иванов, сестра Оля, кот Барсик. Такое сочетание помогает быстро понять, кто именно перед нами, и делает сообщение конкретнее и живее.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говорит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мест приложение особенно заметно: озеро Байкал, река Волга, город Казань. Благодаря ему название становится точным и узнаваемым. Именно поэтому такие словосочетания часто встречаются в учебных текстах, сообщениях и атласах.
</a:t>
            </a:r>
            <a:endParaRPr lang="en-US" sz="976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нескольких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 приложение нередко создаёт яркий образ: богатырь-воин, зима-волшебница, степь-красавица. Одно существительное не просто называет предмет, а добавляет оценку, настроение или черту характера, которая сразу запоминается читателю.
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второстепенных члена по смыслу, форме и зависимости.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всегда связано с существительным, а не с глаголом, и чаще всего называет тот же предмет иначе.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Приложение, определение и дополнение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приложение отличается от определения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предмета: цвет, размер, качество, принадлежность. Приложение не описывает, а переименовывает или уточняет существительное, поэтому значение связи между словами становится более конкретным.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обычно выражается прилагательным, причастием, местоимением или числительным. Приложение почти всегда выражается существительным и часто обозначает профессию, возраст, родство, звание или название.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умный ученик слово умный — определение: оно отвечает на вопрос какой? В сочетании ученик-спортсмен слово спортсмен — приложение, потому что это другое название того же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приложение в 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приложение от других второстепенных членов и выбрать нужный знак препинания.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312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7" y="3155850"/>
            <a:ext cx="169838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6312" y="3155850"/>
            <a:ext cx="169838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приложения по значению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может называть профессию или занятие: учитель Петров, врач Иванова, художник Серов. Такое употребление часто встречается в новостях, школьных заметках и коротких биографиях.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и 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приложение показывает отношения между людьми: брат Миша, сестра Оля, дедушка Николай. Оно помогает быстро понять, кто именно входит в семью или круг близких.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животного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животных приложение часто становится кличкой: кот Барсик, собака Лайка, попугай Кеша. Такое сочетание делает описание конкретным и легко узнаваемым.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может уточнять название места: город Казань, озеро Байкал, река Волга. Это особенно важно в учебных и справочных текстах, где нужна точность.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приложение передаёт отношение автора: богатырь-воин, красавица-дочка, зима-волшебница. В таких случаях оно не только называет предмет, но и создаёт яркий образ.
</a:t>
            </a:r>
            <a:endParaRPr lang="en-US" sz="1192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приложения чаще всего связаны с конкретными именами, названиями мест и краткими пояснениями к персонажам.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собственные имена и географические названия; образные приложения встречаются реже, но сильнее работают на выразительность.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школьных учебных и художественных текстов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приложения встречаются чаще всего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приложение пишется через дефис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ставится, когда два существительных вместе образуют одно название: друг-приятель, мальчик-рыболов, врач-исследователь. Такое написание показывает тесную смысловую связь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и образные наименования: богатырь-воин, зима-волшебница, степь-красавица. Здесь приложение не только поясняет, но и создаёт выразительный образ.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именах собственных дефис тоже сохраняется: Иван-царевич, Москва-река. В этих случаях он помогает читать название как цельное и привычное для языка обозначение.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тесную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трудно разъединить без потери смысла, чаще всего нужен дефис. Он показывает, что приложение не является отдельным пояснением, а входит в одно наименование.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приложение выделяется запятыми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имени собственного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приложение стоит после собственного имени и добавляет к нему пояснение, его выделяют запятыми: это помогает отделить основное название от уточняющей характеристики или роли человека.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ставят, когда приложение сообщает нечто дополнительное: возраст, профессию, звание, родство или другое уточнение. Такое слово не входит в название, а только поясняет его.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обособленное приложение обычно произносится с небольшой паузой и особой интонацией. На письме эту паузу передают запятыми с обеих сторон или с одной стороны.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внутри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обособление встречается в предложениях, где приложение можно убрать без потери главной мысли. Оно лишь уточняет предмет, человека или явление, поэтому и выделяется знаками препинания.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при приложении по школьному курсу русского языка, 7 класс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оформления приложения существуют в школьной практике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 три варианта оформления приложения: без знаков, через дефис и с запятыми. Это помогает быстро выбрать правильную пунктуацию.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86317"/>
            <a:ext cx="4094100" cy="17761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случаи оформления приложения и посмотрим, как смысл влияет на выбор знака препинания.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зависит от связи слов: при уточнении нужны запятые, при едином названии их нет, а при тесном сложном наименовании пишется дефис.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при приложении, школьный курс русского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приложении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в географических названиях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 именем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рядом с обычным словом часто появляется уточняющее название: река Волга. Такое сочетание помогает сразу понять, о каком объекте идёт речь, и отличить его от других рек. Приложение делает географическое название точным и узнаваемым.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Город-герой на карте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географические названия включают оценочное приложение, например город-герой Севастополь. Здесь второе слово не просто добавляет признак, а закрепляет исторически значимую характеристику. В учебных и справочных текстах такие названия встречаются очень часто.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 особым именем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вроде озеро Байкал показывают, как приложение помогает соединить родовое слово и собственное имя в одно понятное обозначение. В подписи на карте это особенно важно: короткая форма сразу сообщает и вид объекта, и его название.
</a:t>
            </a:r>
            <a:endParaRPr lang="en-US" sz="10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в художественной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приложение помогает увидеть предмет по-новому: степь-красавица, зима-волшебница, птица-синица. Такое слово не только называет, но и рисует образ, делая описание живым.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приложение писатель передаёт своё отношение к герою, природе или событию. Одно точное существительное может выразить восхищение, уважение, нежность или иронию без длинного объяснения.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Запоминающаяся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приложения легко запоминаются, потому что соединяют два смысла в одном сочетании. Благодаря этому персонаж или предмет звучит ярче и становится заметнее для читателя.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выбирает приложение-образ, речь становится выразительнее и точнее. Слова богатырь-воин или красавица-дочка создают впечатление сразу, без лишних подробностей и повторов.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смотреть не только на форму слова, но и на его роль в предложении: одинаковые по виду сочетания могут оформляться по-разному.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невниманием к смыслу связи между словами. Надёжнее всего сначала определить главное слово, затем проверить, поясняет ли его существительное.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по теме «Приложение»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нахождении приложения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знак при приложении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смысловой связи слов и правилах школьной пунктуации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разбора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Андрей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приложение в сочетании «ученик Андрей». Слово «Андрей» поясняет, как зовут ученика, и помогает точно назвать человека. Пунктуация не нужна, потому что это тесное сочетание без добавочного сообщения.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столица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«Москва, столица России» приложение стоит после имени собственного и уточняет, чем является город. Здесь нужны запятые, потому что вторая часть даёт дополнительное пояснение, а не входит в название.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Мальчик-спортсмен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«мальчик-спортсмен» пишется через дефис, потому что два существительных образуют единое наименование. Второе слово не отделяется запятыми, а сразу соединяется с первым как цельная характеристика.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Барсик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«кот Барсик» приложение называет животное по имени и стоит рядом с нарицательным словом. Это обычное сочетание без обособления: имя поясняет, как зовут кота, и не требует запятых.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проверить, умеете ли вы находить приложение и определять нужное оформление в разных примерах.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приложение тесно связано со словом, знаки не ставятся или используется дефис. Если есть уточнение, приложение обособляется запятыми.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«Приложение», школьный курс русского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помогает назвать предмет по-новому, уточнить его и сделать высказывание выразительнее. Если научиться видеть смысловую связь слов, легко выбрать нужный знак препинания и избежать ошибок.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делает речь точнее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2026-05-28T14:55:02Z</dcterms:created>
  <dcterms:modified xsi:type="dcterms:W3CDTF">2026-05-28T14:55:02Z</dcterms:modified>
</cp:coreProperties>
</file>