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факторы антропогенеза. Прародина человечества: общий обзор и ключевые темы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— эволюция человека и роль прародины в формировании вида Homo sapiens.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антропогенеза: значение для биологических наук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— эволюция Homo sapiens на стыке палеонтологии, генетики и археологии. Изучение происхождения человека помогает понять биокультурные особенности и миграционные пути популяций, раскрывая сложность эволюционной истории вида.
</a:t>
            </a:r>
            <a:endParaRPr lang="en-US" sz="939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палеонтологические открытия в антропогенезе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австралопитеков в Восточной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Местонахождения в Лаэтоли и Хадар содержат многочисленные следы и окаменелости австралопитеков, демонстрирующие переход к прямохождению и ранние формы орудий труда.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Олдувайское ущелье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Олдувайском ущелье найдены останки Homo habilis вместе с примитивными каменными орудиями, что указывает на рост интеллектуальных и моторных навыков у ранних гоминид.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 ключевые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в Туркане и Дманиси иллюстрируют освоение огня и расширение ареала обитания, что свидетельствует о значительных адаптациях вида Homo erectus.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открытия в антропогенезе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линий Homo sapiens и неандертальцев произошло около 600 тысяч лет назад согласно молекулярным данным.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~200–150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«митохондриальной Евы» — общего предка всех современных людей по митохондриальной ДНК из Африки.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Y-хромосомы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единое происхождение мужской линии от предка, проживавшего в Африке в тот же период.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генетические вариации у человека составляют менее 0,1%, подтверждая близость всех современных популяций.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человека по сравнению с приматами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опорно-двигательном аппарате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приобрёл прямохождение благодаря S-образному изгибу позвоночника и широкому тазу, что отличает его от большинства приматов. Эти изменения улучшили мобильность и позволили освободить руки для работы.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рук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противопоставленного большого пальца и высокоразвитой моторики рук обеспечило точность движений. В то же время объём мозга вырос почти в 3 раза, что способствует сложным когнитивным функциям.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развития гоминин: мозговой объём (см³)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тесно связан с усложнением когнитивных и социальных навыков, что отражает главные эволюционные адаптации.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мозгового объёма подтвердило связь интеллектуального развития с технологическими и социальными новшествами.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данные, XX–XXI вв.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 интеллектуальные изменения у гоминид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у австралопитеков составлял около 450 г, что было достаточно для базового восприятия и простой моторики.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Homo habilis мозг вырос до 700 г, появилось улучшенное планирование и изготовление орудий, что свидетельствовало о возрастании интеллектуальных способностей.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обладали мозгом объёмом 1200–1400 г, развитыми лобными долями для абстрактного мышления, речи и социальной коммуникации.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Лаэтоли — следы древних австралопитеков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Танзании в Лаэтоли обнаружены знаменитые следы, указывающие на прямохождение ранних гоминид, живших в условиях меняющегося климата саванны.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Хадар — важное открытие останков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Эфиопии нашли скелеты австралопитеков, свидетельствующие о переходных анатомических особенностях и раннем использовании простых орудий.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 — рубеж технологической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найдены следы Homo habilis, первыми освоившими изготовление и применение улучшенных каменных инструментов, что способствовало адаптации к новым условиям.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истоки и влияние среды на антропогенез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о происхождении Homo sapiens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останки Homo sapiens найдены в Джебель Ирхуд (около 300 тыс. лет) и в пещерах Омо (Эфиопия).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подтверждают существование «митохондриальной Евы» — общего материнского предка с периодом жизни 150–200 тыс. лет назад.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Y-хромосомы выявило единое происхождение мужских линий, поддерживающих африканскую теорию происхождения человека.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археологических, палеонтологических и генетических данных укрепляет концепцию о восточноафриканской прародине вида Homo sapiens.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свидетельства эволюционного процесса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археологические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 знаменито артефактами Homo habilis и первыми орудиями труда. В ЮАР пещеры Сваарткранс и Стеркфонтейн предоставляют данные по австралопитекам и Homo naledi.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наук в изучении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 Ласко и Шове во Франции показывают начало искусства у кроманьонцев, дополняя палеонтологические и генетические свидетельства эволюции Homo sapiens.
</a:t>
            </a:r>
            <a:endParaRPr lang="en-US" sz="9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Биологические, экологические и социальные факторы антропогенеза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факторы включают мутации, естественный отбор и генетический дрейф, которые формировали наследственные признаки, адаптирующие человека к меняющимся условиям среды и развитию интеллекта.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влияния обусловлены климатическими изменениями, сменой ландшафтов и биоценозов, что требовало адаптации к разным средам и стимулировало эволюционные изменения поведения и анатомии.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охватывают развитие орудий труда, использование огня и коммуникацию, что способствовало формированию сложных социальных структур и культурных традиций в ранних человеческих сообществах.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биологических, экологических и социальных факторов привело к уникальному пути эволюции рода Homo, обеспечив успешное выживание и дальнейшее культурное развитие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857312"/>
            <a:ext cx="5037600" cy="18224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эволюции: человек и приматы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биологических и социальных факторов эволюции у Homo sapiens и человекообразных приматов, подчёркивая особенности человеческой адаптации.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преобладают социально-культурные адаптации, тогда как у приматов доминируют биологические черты, что объясняет развитие уникальных способностей Homo sapiens.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эволюционной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труда в формировании современного человека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деятельность способствовала развитию моторики и когнитивных функций через изготовление и совершенствование орудий, повышая шансы на выживание и эффективность добычи пищи.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виды труда усиливали социальные связи, способствуя формированию коллективного взаимодействия и обучению, что стало основой для культурного наследия и традиций.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трудовой деятельности стимулировало интеллектуальное развитие, формируя предпосылки для социальных институтов и развития элементарных форм культуры у предков Homo sapiens.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речи и её эволюционное значение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связано с прогрессом в анатомии мозга и голосового аппарата, что обеспечило точную координацию артикуляционных движений для членораздельного звучания.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стала эффективным средством передачи информации, способствовала совместной деятельности и объединению в группы на основе общего языка и символов.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ускорила эволюцию мышления, укрепила социальные связи и позволила закрепить новые формы поведения, значительно расширяя культурный потенциал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социальной организации у гоминид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первичных групп включало разделение по возрасту и полу, назначение ролей и обязанностей, что повысило успешность совместного выживания.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способствовала эффективной передаче знаний и инноваций, укрепляя сотрудничество и альтруистическое поведение среди членов сообщества.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кооперации и социального взаимодействия заложил фундамент для развития сложных обществ и культурных норм у будущих поколений Homo.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этапы эволюции рода Homo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характеризуется увеличением объёма мозга и развитием культуры, что отражает прогресс в когнитивных и социальных способностях.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мозгового объёма коррелирует с усложнением поведения, что свидетельствует о ключевых адаптациях в эволюционном процессе рода Homo.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данные и исследования мозга, 2024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миграций ранних Homo sapiens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археологических и генетических данных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эволюции Homo sapiens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использование и развитие орудий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нижнем палеолите появились первые колющие и режущие инструменты. Их совершенствование повысило эффективность охоты и обработки добычи, что сыграло важную роль в адаптации к окружающей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и 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добывать и контролировать огонь расширило спектр питания, обеспечило защиту от хищников и способствовало социальному объединению вокруг очага, что стало ключевым этапом культурного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верхнего палеолита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сложных игл, украшений и наскальных изображений отражает рост интеллектуальных способностей и символического мышления, закрепляя важность искусства и традиций в человеческих сообществах.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теорий происхождения человечества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Восточноафриканская модель (Out of Africa)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Подтверждается генетическими и археологическими данными, указывая на африканское происхождение современного человека около 200 тысяч лет назад.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Мультицентрическая гипотеза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 параллельное развитие Homo в нескольких регионах, но не даёт полной поддержки от генетики и ископаемых свидетельств.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Евразийская гипотеза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 основные этапы происхождения в Евразии, но не подтверждается находками, остаётся маргинальной в современной науке.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об антропогенезе человека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Homo sapiens — результат комплексных взаимодействий биологических, экологических и социальных факторов, с африканским происхождением, влияющим на биокультурное разнообразие современного человечества.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2026-05-10T06:21:00Z</dcterms:created>
  <dcterms:modified xsi:type="dcterms:W3CDTF">2026-05-10T06:21:00Z</dcterms:modified>
</cp:coreProperties>
</file>