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изгнания, памяти и новой русской литературы вне России.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России: русская эмиграция в литературе первой волны
</a:t>
            </a:r>
            <a:endParaRPr lang="en-US" sz="259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волна: Россия за пределами России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русская эмиграция стала не только историческим, но и литературным явлением: люди уезжали, чтобы выжить, и продолжали строить культуру в Константинополе, Берлине, Париже, Праге, Харбине и Белграде.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уезжали из-за угрозы ареста, политических преследований и цензурного давления: в новых условиях свобода слова становилась вопросом личной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Белого движения, национализация собственности и распад привычного общественного порядка лишали людей не только опоры, но и перспективы возвращения к прежней жизни.
</a:t>
            </a:r>
            <a:endParaRPr lang="en-US" sz="1165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литераторов эмиграция часто означала творческое спасение: можно было писать и публиковаться, но уже без привычной аудитории, среды и ощущения культурной цельности.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и интеллигенция покидали Россию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мир вдали от родины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отправления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эмиграции часто видны пристани, чемоданы, толпы беженцев и короткие прощания. Эти кадры передают не просто дорогу в неизвестность, а момент окончательного разрыва с домом, где прежняя жизнь уже не могла быть восстановлена.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островки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Берлине и Париже возникали издательства, кафе, школы и литературные кружки. Они помогали сохранить привычный уклад, но существовали уже не как продолжение государства, а как хрупкая сеть людей, связанных языком и памятью.
</a:t>
            </a:r>
            <a:endParaRPr lang="en-US" sz="151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эмиграция держалась на церкви, учебе, книгах и повседневных ритуалах. Вдали от России культура существовала не через границы, а через общение, традицию и постоянное усилие не потерять себя.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русской эмиграции первой волны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русского зарубежья различались по функциям, но вместе образовывали единую культурную сеть.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жизнь не сводилась к одному городу: разные места выполняли разные функции — от печати и учебы до сохранения общинной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эмиграции первой волны; обобщение по основным центрам русского зарубежья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центров эмигрантской литературы в 1919–1939 годах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и Берлин первыми приняли основной поток беженцев, а затем литературная жизнь сместилась в Париж и Прагу.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1920-е годы; позже европейская эмигрантская инфраструктура ослабевает под давлением политики и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эмиграции первой волны; относительная оценка по периодам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эмигрантской среде сосуществовали монархисты, либералы, религиозные мыслители и социалисты, и каждый по-своему отвечал на вопрос о будущем России.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воспринимали отъезд как временное изгнание и жили ожиданием возвращения, другие считали разрыв с революционной Россией окончательным и необратимым.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касались не только политики, но и культуры: можно ли сохранять старую Россию в языке, книгах и памяти, если сама страна уже изменилась.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«за всех — противу всех» точно выражает эту двойственность: общая судьба объединяла людей, но не снимала глубоких идейных конфликтов.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разногласия внутри эмиграции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идентичность эмигранта
</a:t>
            </a:r>
            <a:endParaRPr lang="en-US" sz="211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утрата превращалась в новую культурную форму.
</a:t>
            </a:r>
            <a:endParaRPr lang="en-US" sz="10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главная опора культуры
</a:t>
            </a:r>
            <a:endParaRPr lang="en-US" sz="221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эмигрантских школах и семьях русская литература оставалась основой воспитания. Классические тексты поддерживали связь с дореволюционной культурой и помогали сохранять общий язык поколений.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продолжали создавать произведения на русском языке, хотя жили среди других языков. Это позволяло сохранять художественную преемственность и одновременно чувствовать разрыв с прежней средой.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гимназии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заведения русского зарубежья поддерживали дореволюционную орфографию, чтение и обсуждение современной литературы. Для детей эмигрантов это было важным способом не потерять культурные корни.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постепенно входила в контакт с французской, немецкой, чешской и китайской средой. Так возникало ощущение жизни между культурами, без полного отказа от какой-либо из них.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русского зарубежья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память как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показал, что утрата родины может стать не только биографическим фактом, но и главной темой творчества. В его прозе и мемуарных текстах особенно остро звучат память, красота ушедшего мира и невозможность вернуть прошлое без потерь.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Набоков: язык как дом
</a:t>
            </a:r>
            <a:pPr algn="l" indent="0" marL="0">
              <a:lnSpc>
                <a:spcPct val="100000"/>
              </a:lnSpc>
              <a:buNone/>
            </a:pPr>
            <a:r>
              <a:rPr lang="en-US" sz="6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Владимира Набокова русский язык оставался пространством внутренней свободы, даже когда жизнь складывалась в эмиграции. Его произведения соединяют точность формы, игру памяти и чувство утраченной, но не забытой культурной родины.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и другие голоса изгнания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Цветаева, Владислав Ходасевич, Георгий Адамович, Борис Зайцев и Георгий Газданов по-разному писали о чужбине, одиночестве и нравственном выборе. Их тексты расширили границы русской литературы, не разрывая связи с ее языком и традицией.
</a:t>
            </a:r>
            <a:endParaRPr lang="en-US" sz="10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изгнания
</a:t>
            </a:r>
            <a:endParaRPr lang="en-US" sz="2829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часто переплетаются в одном тексте, создавая не хронику событий, а внутреннюю историю переживания изгнания.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памяти и утраты показывает: для литературы русского зарубежья историческая катастрофа прежде всего стала личным опытом.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 мотивам произведений и мемуаров русской эмиграции первой волны.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газеты и литературная полемика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1919–1923: Берлинский всплеск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послереволюционные годы Берлин стал центром быстрого печатного производства: здесь выходили газеты, журналы и книги, объединявшие авторов, оказавшихся в изгнании.
</a:t>
            </a:r>
            <a:endParaRPr lang="en-US" sz="157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1920-х: Парижская консолидация
</a:t>
            </a:r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постепенно превращается в главный узел эмигрантской периодики. Через журналы и издательства оформляются литературные споры о революции, России и задачах искусства.
</a:t>
            </a:r>
            <a:endParaRPr lang="en-US" sz="1487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сужение площадок
</a:t>
            </a:r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1933 года в Европе усиливается политическое давление, и эмигрантская печать теряет устойчивые центры, а литературная полемика все чаще ведется в менее стабильных условиях.
</a:t>
            </a:r>
            <a:endParaRPr lang="en-US" sz="157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224947"/>
            <a:ext cx="4231200" cy="1337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институции русского зарубежья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Институции поддерживали жизнь общин, образование, печать и культурную преемственность.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примеров видно, что культура изгнания держалась не на одном центре, а на сети взаимосвязанных учреждений.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русского зарубежья; эмигрантская периодика и справочные издания 1920–1930-х годов.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для многих эмигрантов стало не только верой, но и формой внутренней устойчивости: храм, молитва и церковный календарь помогали удерживать порядок жизни после распада прежнего мира.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праздники, братства и поминальные службы объединяли людей разных взглядов, создавая пространство, где память о России сохранялась не через политику, а через ритуал и общинное участие.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заметно входят в мемуары, дневники и художественные тексты, потому что утрата родины переживалась как нравственный и исторический разрыв, требующий духовного ответа.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память о потерянной России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первой волны эмиграции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заметными в культурной жизни оказались представители образованных профессий, сумевшие продолжить работу в печати, преподавании и литературе.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эмиграция была неоднородной, но ее культурное лицо во многом определяли образованные слои.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историко-литературных исследований по первой волне русской эмиграции.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изгнании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эмигранты начинали заново: работали на случайных или низкооплачиваемых местах, снимали комнаты в пансионах и общежитиях, зависели от помощи общин и благотворителей. Для бывших представителей элиты это означало резкое социальное падение.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бедность и неустроенность, сохранялись привычки интеллигентской среды: чтение, театральные вечера, музыкальные встречи, разговоры о книгах. Именно эта повседневная самоорганизация поддерживала чувство достоинства и преемственности.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изгнания к культурному наследию
</a:t>
            </a:r>
            <a:endParaRPr lang="en-US" sz="247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повседневная работа эмигрантских общин превратилась в долговременное культурное наследие.
</a:t>
            </a:r>
            <a:endParaRPr lang="en-US" sz="8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Эмигранты стремились сохранить язык, классическую традицию и историческую память, но делали это уже вне государства, в условиях постоянной неустроенности и культурной разобщенности.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чужой среде меняла стиль письма и самоощущение авторов: прежняя Россия сохранялась в памяти, но больше не могла быть восстановлена как реальность.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зарубежья существовали разные политические и мировоззренческие позиции, поэтому общая национальная идея постоянно сталкивалась с разногласиями и спорами о будущем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двойственность — верность прошлому и необходимость жить в новом времени — сделала литературу изгнания самостоятельным и очень выразительным явлением.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противоречия русской эмиграции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русской эмиграции в культуру XX века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русского зарубежья заметно и в переводах, и в мемуаристике, и в сохранении культурных связей между поколениями.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связано с гуманитарной сферой: именно литература и мысль русского зарубежья лучше всего сохранились в мировой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эмиграции первой волны; литературные и культурные обзоры XX века.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изгнание стало культурой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волна русской эмиграции показала, что литература способна удержать нацию без территории: язык, память и общинная жизнь превратили утрату в новое культурное наследие.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2026-05-20T02:10:18Z</dcterms:created>
  <dcterms:modified xsi:type="dcterms:W3CDTF">2026-05-20T02:10:18Z</dcterms:modified>
</cp:coreProperties>
</file>