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путь самопознания в прозе Солженицына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Солженицына открывает правду о человеке.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фронт и биография сформировали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и последующий конфликт с государством сделали тему войны у Солженицына личной. Поэтому его проза говорит не только о боях, но и о совести, свободе и ответственности.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как школа наблюдения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Солженицын видел не героический блеск, а ежедневную борьбу за выживание, где рядом существовали страх, усталость, дисциплина и случайность смерти.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реальность приучила его замечать точную деталь и показывать человека в предельной ситуации. Для писателя важнее всего оказывались не лозунги, а личное решение.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сформировал его художественный принцип: подлинный смысл раскрывается в момент внутреннего напряжения, когда человек вынужден отвечать за свой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 без парадного блеска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 войну как тяжёлую повседневность: грязь, холод, голод, тревогу и потери. Его описание намеренно лишено украшений и торжественного тона.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официальным пафосом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резко расходится с победной риторикой. Фронтовая фотография или архивный кадр помогают увидеть именно ту войну, которую переживал солдат, а не её парадный образ.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Самопознание через страх и ответственность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 уничтожает достоинство, а проверяет его. Писатель показывает, что человек узнаёт себя не в спокойствии, а в моменте внутреннего испытания.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заставляет героя увидеть собственные пределы: трусость, смелость, привычку подчиняться и способность к состраданию. Самопознание начинается там, где невозможно спрятаться за словами.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в прозе Солженицына совершается в опасности, когда ошибка может стоить жизни. Именно в такие минуты раскрывается истинная цена характера.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перед системой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у Солженицына связан не только с боями, но и с военной бюрократией, где приказ и отчёт часто подменяют живую правду.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постоянно подчёркивает конфликт между казённой речью и подлинным опытом солдата. Этот разрыв делает тему войны особенно острой и нравственно значимой.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условиях подчинения человек, по Солженицыну, не освобождается от ответственности. Верность совести важнее удобного согласия с системой.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версия событий нередко расходится с реальной ценой победы. За сухими формулировками скрываются утраты, усталость и человеческая боль.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прозе А. И. Солженицына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война меняет внутренний мир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тревоги к зрелости у Солженицына связан не с успехом, а с утратами и личной проверкой.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опыт войны, тем яснее становится нравственная позиция героя и тем меньше он доверяет внешним словам.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памяти против послевоенного забвения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Солженицына память о войне — это нравственный долг. Забвение он воспринимает как несправедливость по отношению к погибшим и выжившим.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интересует не только ход боевых действий, но и цена победы: ошибки командования, утраты и судьбы простых солдат, редко попадавших в официальную историю.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его прозе возвращает голос тем, чьё страдание было скрыто за торжественной риторикой. Так литература становится формой морального свидетельства.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солдат как главный герой войны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выступает как символ победы, а живёт среди сырости, усталости и непрерывного ожидания приказа. Вокруг него — тесный окоп, короткие разговоры и напряжённое товарищество, которое держит людей на грани сил.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Артиллерист в тесном окопе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работа незаметна, но именно она делает фронтовую жизнь возможной. В этих образах особенно ясно видно, что война состоит не только из атак, но и из ежедневного, почти невидимого труда под постоянной угрозой.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 и связист под огнём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60117"/>
            <a:ext cx="4663800" cy="2023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прозе А. И. Солженицына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военной прозы Солженицына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мотивы раскрывают нравственный смысл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мотивах война у Солженицына становится проверкой совести и мерой человеческой честности.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художественная правда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писал о войне не по чужим рассказам: собственный фронтовой опыт дал ему точность деталей, терминов и ситуаций, которые делают повествование убедительным.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биография не сводится у него к мемуарам: пережитое становится материалом для анализа человека, поставленного перед страхом, долгом и необходимостью выбора.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документальность с вниманием к внутренней жизни героя, поэтому военные эпизоды у него важны не только событием, но и психологическим смыслом.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художественная правда, где частный опыт помогает понять эпоху, а изображение войны превращается в исследование совести и человеческой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прозрению в военной 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показывает, как фронтовой опыт меняет представление человека о войне, правде и собственной ответственности.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носитель нравственного выбора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Солженицына ценность героя определяется не его званием, а способностью сохранить честь, сострадание и ясность мысли в обстановке страха и давления.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ситуация снимает внешние маски: становится видно, где формальная доблесть, а где подлинная человечность, проверенная поступком, а не словами.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герой не предаёт совесть и правду даже тогда, когда подчинение кажется единственным безопасным выходом и требует внутренней свободы.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военной прозе А. И. Солженицына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миф и фронтовая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противопоставляет добро и зло упрощённо: она показывает, что военный опыт состоит из тяжёлых, но человечески значимых деталей повседневности.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громче официальный миф, тем заметнее в прозе Солженицына цена победы и трагическая сложность реального фронтового существования.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тема духовного взросления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ещё склонен доверять привычным объяснениям и простым схемам, не подозревая, как быстро война разрушает уверенность и заставляет смотреть на мир без иллюзий.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Фронтовой перелом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со смертью, страхом и потерями делает выбор личным делом: человек начинает понимать, что ответственность нельзя переложить на лозунги или чужие решения.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прозрения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превращается в внутреннюю зрелость: появляется память о погибших, недоверие к упрощениям и способность видеть историю как нравственное испытание.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и образ России после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Солженицын смотрит на страну через призму утрат и моральной цены победы: его интересует не торжество, а то, что осталось в душе общества после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послевоенной России у него связан с возвращением людей к мирной жизни, но без прежней наивности: в ней слышны усталость, тревога и необходимость заново строить нравственные ориентиры.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И. Солженицына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последствия войны для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меняет не только взгляды, но и способ оценивать людей, события и собственные решения в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войны у Солженицына — переход от лозунгов к нравственной оценке, где память и ответственность становятся главными ориентирами.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62497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45750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45750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военная тема остаётся современной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напоминают, что историческое событие нужно оценивать не по официальной форме, а по реальной цене, которую платят конкретные люди.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как человек сохраняет внутреннюю опору даже в условиях страха, унижения и подчинения, не отказываясь от совести.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учит не забывать погибших и видеть за сухими цифрами судьбы, которые нельзя заменить удобной победной риторикой.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убеждает, что каждый выбор имеет нравственные последствия, а личная позиция важна даже тогда, когда человек кажется маленьким.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событий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отличать внешнюю декларацию от внутреннего содержания и видеть, что подлинная история всегда сложнее схем.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835951"/>
            <a:ext cx="4339200" cy="1882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Солженицына и военный опыт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фронтовой и послевоенный опыт расширяется у писателя до размышления о свободе, системе и человеческой ответственности.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становится у писателя основой для разговора о человеке шире самой войны: о свободе, совести и личной ответственности.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Солженицына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путь к правде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война обнажает характер, разрушает иллюзии и заставляет человека заново определить границы правды, памяти и внутренней свободы.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2026-05-23T15:16:31Z</dcterms:created>
  <dcterms:modified xsi:type="dcterms:W3CDTF">2026-05-23T15:16:31Z</dcterms:modified>
</cp:coreProperties>
</file>