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зависим от воздуха, воды и живой природы — и меняем её своими действиями.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более 8 миллиардов людей, и всем нужны чистый воздух, вода и еда. Леса, реки и почва поддерживают природные связи. Если их нарушать, ухудшаются условия жизни и здоровье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теме «Природа и человек» важно учиться в школе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05600" y="1440450"/>
            <a:ext cx="155513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55119" y="144045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844" y="1440450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56483"/>
            <a:ext cx="218400" cy="194133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 получает от природы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нужен, чтобы наши клетки получали энергию. Его выделяют растения, особенно леса. Чистый воздух помогает хорошо чувствовать себя и меньше болеть, особенно в закрытых городских помещениях.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необходима вода для питья, приготовления пищи и гигиены. Реки, озёра и подземные воды обеспечивают питание и работу хозяйства. Когда они загрязняются, страдают люди и животные.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продукты: хлеб, овощи, фрукты, а также корм для животных. Почва помогает выращивать урожай, а климат влияет на сроки созревания. Без природных условий производство еды становится сложным.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деревьев и других природных материалов делают дома, мебель и бытовые вещи. Камень и песок используют в строительстве, а полезные ископаемые помогают создавать разные товары. Всё это начинается с природных ресурсов.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для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лекарства получают из природных веществ или создают с опорой на природные соединения. Растения используются и в народной медицине, и в научных исследованиях. Поэтому сохранение природы важно для здоровья людей.
</a:t>
            </a:r>
            <a:endParaRPr lang="en-US" sz="14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воздух кажется свежее: деревья задерживают пыль и поглощают часть загрязнений. Растения работают как «фильтр», а влагу в почве сохраняют дольше. Поэтому возле зелёных массивов дышится легче.
</a:t>
            </a:r>
            <a:endParaRPr lang="en-US" sz="923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очищает воздух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почву и уменьшают размывание дождями и сильным ветром. Там, где лес густой, меньше оголённых участков и риск эрозии ниже. Кроме того, лес поддерживает привычную для природы влажность.
</a:t>
            </a:r>
            <a:endParaRPr lang="en-US" sz="878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защищают землю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птицы, звери и насекомые, которые участвуют в естественных «круговоротах». Люди находят здесь ягоды, грибы и лекарственные растения. Лесная тропинка, ручей и птицы помогают представить его живым и разнообразным.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множества животных
</a:t>
            </a:r>
            <a:endParaRPr lang="en-US" sz="137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помощник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сведения, качественная классификация источников воздействия (точные измерения в презентации не приводятся).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часто заметен там, где много техники и людей: нагрузка на воздух, воду и землю растёт одновременно.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воздействует на природу по разным каналам. Снижение вреда требует действий в транспорте, производстве, хозяйстве и обращении с отходами.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автобусы, фабрики и котельные выделяют в воздух выхлопные газы, сажу и мелкие частицы. Их становится больше в час пик и рядом с промышленными объектами.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загрязнения появляется смог и неприятный запах, ухудшается видимость. В дыхательных путях задерживаются вредные компоненты, и организму сложнее работать нормально.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опасен для лёгких: он может вызывать кашель, усиливать аллергию и способствовать заболеваниям дыхательной системы. Больше всего страдают жители возле оживлённых дорог.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 питья, приготовления еды и мытья, а также для выращивания растений и работы предприятий. Без неё жизнь в быту и хозяйстве невозможна.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подземные воды — это природные богатства. Их загрязнение нефтью, бытовой химией, удобрениями и мусором вредит рыбам, птицам, животным и людям.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воды дома сокращает расход ресурса и уменьшает нагрузку на очистные системы. Даже небольшие привычки помогают природе и снижают вероятность дефицита.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важнейший природный ресурс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7049" y="1497250"/>
            <a:ext cx="2923053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источники вреда и простые способы уменьшить проблему в повседневных действиях.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проблем есть разные причины, но у каждой — понятный шаг для уменьшения вреда: транспорт, отходы и леса требуют действий уже сегодня.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 для школьников (обобщение без приведения количественных статистик).
</a:t>
            </a:r>
            <a:endParaRPr lang="en-US" sz="101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вредит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мусор становится экологической проблемой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после покупки товара и правильная ветка — сортировка и переработка.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редкие и исчезающие виды животных и растений. Их численность снижается из-за охоты, пожаров, загрязнения и разрушения мест обитания. Защита помогает сохранить не только один вид, но и целую среду.
</a:t>
            </a:r>
            <a:endParaRPr lang="en-US" sz="663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сигнал о беде
</a:t>
            </a:r>
            <a:endParaRPr lang="en-US" sz="1236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 таким видам относят амурского тигра, снежного барса и зубра, а также редкие орхидеи и многие степные растения. Для изображения подойдёт редкий вид на фоне заповедной природы, где человек не нарушает среду.
</a:t>
            </a:r>
            <a:endParaRPr lang="en-US" sz="69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нуждается в особой охране в России
</a:t>
            </a:r>
            <a:endParaRPr lang="en-US" sz="935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и растения нуждаются в защите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модель взаимосвязей «деятельность человека → нагрузка на природу»; точные статистические ряды не приведены.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под влиянием человека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растут города, увеличиваются дороги, здания и потребление ресурсов. Это влияет на воздух, воду и почву, а природные территории нередко остаются без защиты.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общее правило: чем активнее деятельность человека, тем выше нагрузка на экосистемы. Снижение вреда требует мер — охраны природы и разумного использования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— строгая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создают для сохранения природы в максимально «естественном» состоянии. Хозяйственная деятельность там почти не ведётся, а вмешательство человека ограничивают, чтобы редкие виды могли выживать.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— охрана и правила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тоже защищают природу, но посетителям разрешены экскурсии и отдых по установленным правилам. Такой подход помогает беречь территорию и одновременно знакомить людей с ней.
</a:t>
            </a:r>
            <a:endParaRPr lang="en-US" sz="1469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территории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охраняемым территориям в России относятся Кавказский, Байкальский и Алтайский заповедники, а также многие национальные парки. Они сохраняют разнообразие ландшафтов и живых организмов.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удаётся сохранить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охране поддерживаются леса, горы, озёра и чистота воды. На таких территориях легче сохранять редкие виды, восстанавливаться экосистемам и уменьшать влияние загрязнения.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жары летом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дают тень и охлаждают воздух, поэтому у деревьев обычно комфортнее в жаркую погоду. Это особенно заметно вдоль аллей, в парках и рядом с остановками.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Задерживают пыль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улавливают часть пылевых частиц, которые поднимаются с дорог и тротуаров. В результате в зелёных дворах и скверах воздух становится немного чище для прохожих.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Поглощают часть шума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и густые посадки работают как «буфер»: они снижают распространение звуков, особенно вдоль улиц с транспортом. Это помогает сделать улицы тише для детей и взрослых.
</a:t>
            </a:r>
            <a:endParaRPr lang="en-US" sz="1438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Улучшают городскую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больших деревьев улучшают внешний вид квартала и делают прогулки приятнее. Зелёные зоны помогают горожанам отдыхать и наблюдать за природой рядом.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деревья важны в городе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6737"/>
            <a:ext cx="4063200" cy="25574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в школе и дома уменьшают расход ресурсов и количество мусора, а результат заметен сразу: чище территория и меньше загрязнений.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привычки простые и регулярные, они уменьшают нагрузку на природу сразу по нескольким направлениям: энергия, вода и мусор.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рекомендации по экологичному поведению для школьников; конкретные исследования не указаны.
</a:t>
            </a:r>
            <a:endParaRPr lang="en-US" sz="952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школьника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природу: заметил проблему → выбрал действие → уменьшил вред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связывающая повседневные решения с результатом для окружающей среды.
</a:t>
            </a:r>
            <a:endParaRPr lang="en-US" sz="12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отделён от окружающей среды: он дышит тем же воздухом, пьёт ту же воду и зависит от климата. От состояния природных ресурсов напрямую меняется качество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леса и загрязняются реки, сокращается число животных и растений. Это нарушает природные связи и отражается на здоровье людей, качестве еды и надёжности привычной безопасности.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растения обеспечивают пищу и часть сырья для бытовых предметов. Если почвы деградируют, растёт риск нехватки продуктов и ухудшается их качество.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постоянно влияют друг на друга, поэтому даже небольшие решения важны. Бережное отношение помогает уменьшить вред и поддержать стабильность всей системы.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типовых экологических проблем; количественные значения — условные индексы, точная статистика не приведена.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и пути их решения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ключевым мерам относятся сортировка отходов, переход на более экологичный транспорт, посадка деревьев и охрана редких видов. Дополнительно помогает экономия воды, тепла и электричества.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решений прост: уменьшая источник проблемы, мы снижаем её последствия. Группировка проблем показывает, что экологические действия взаимосвязаны и усиливают эффект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парке и на пришкольной территории легко заметить деревья, кустарники, птиц и насекомых. Меняются времена года: весной набухают почки, появляются первые цветы, летом зелень становится плотной.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начинается листопад, зимой на снегу видны следы животных и птиц. Наблюдения можно вести рядом с клумбами, в скверах и у кормушки, если соблюдать чистоту и не мешать природе.
</a:t>
            </a:r>
            <a:endParaRPr lang="en-US" sz="1658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школы и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1412" y="1497250"/>
            <a:ext cx="3474326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 помогают понять, как природные процессы поддерживают жизнь человека и почему важно беречь окружающий мир каждый день.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 показывает связь «природа → жизнь человека». Поэтому действие школьника и взрослого влияет на воздух, воду, еду и здоровье.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знания школьной программы по экологии и охране природы; конкретные источники не указаны.
</a:t>
            </a:r>
            <a:endParaRPr lang="en-US" sz="984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нужно запомнить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человеку жизнь, здоровье и ресурсы, а значит, ответственность за сохранение — тоже на человеке. Берегите воду, воздух, растения, животных и землю — и жизнь станет безопаснее и лучше для будущих поколений.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природы зависит от человека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2026-05-12T23:23:08Z</dcterms:created>
  <dcterms:modified xsi:type="dcterms:W3CDTF">2026-05-12T23:23:08Z</dcterms:modified>
</cp:coreProperties>
</file>