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донского казачества в начале ХХ века: Основные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самобытных традиций и духовного наследия донских казаков начала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донского казачества на переломе эпох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донское казачество было важным социальным слоем на юге России, сочетающим военное призвание и мирные традиции. Регион характеризовался стратегическим положением и природным богатством, что влияло на образ жизни казаков, перед лицом масштабных реформ и революционных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природного окружения на быт казаков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реки как 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донские степи, реки Дон и Северский Донец обеспечивали богатую почву для земледелия и природные ресурсы для скотоводства. Эти условия формировали независимость и устойчивость казачьих общин.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пастбищ и озёр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пастбища и близость водоёмов способствовали развитию крупного скотоводства и рыболовства, что было основой продовольственной безопасности и торговли казаков.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Изолированность региона поддерживала развитие уникальных культурных традиций, способствовала сохранению самобытного казачьего быта и устойчивости к внешним влияниям.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Высшим органом власти был казачий круг, где принимались важнейшие решения — от распределения земли до мобилизации на службу и регулирования внутренних правил.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донскими казаками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организовывались в курени и станицы, которыми руководили выборные атаманы, обеспечивавшие общинное управление и защиту интересов сословия.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традиционного казачьего хозяйства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земледелия включали выращивание пшеницы, ржи и кукурузы — главных культур обеспечивавших население хлебом и сырьем.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охота дополняли рацион и имели важное хозяйственное значение, поддерживая разнообразие питания и промысловую деятельность.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развивалось благодаря разведению лошадей, крупного рогатого скота и овец для снабжения мясом и шерстью.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ремёсла, такие как кузнечное дело и кожевенное производство, играли ключевую роль в обеспечении необходимыми товарами и инструментами.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военная подготовка в казачьих семьях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молодёжи верховой езде и стрельбе из оружия было обязательным элементом воспитания, формировавшим боевой дух и навыки самообороны.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посвящения в казаки сопровождались испытаниями, которые укрепляли чувство принадлежности и преданности общине и Родине.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воспитание и закаливание тела укрепляли здоровье и выносливость казаков, готовили к суровым условиям военной службы.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донских казаков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и музыкальные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музыка славилась богатством хорового исполнения, а также использованием гармони, балалайки и домбры, создавая выразительную и яркую звуковую палитру.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песенного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репертуаре присутствовали героические, лирические и обрядовые песни, отражающие как воинскую тематику, так и бытовые и духовные аспекты жизни казаков.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и устные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в исполнении песен способствовала живому развитию музыкальных жанров, сохраняя гибкость и актуальность традиционного искусства.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творчество донских казаков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 как выразительный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сложные резные узоры для украшения домашней утвари и храмовых посвящений, сохраняя древние символы и обереги.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Кожевенное и металлическое 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прочных предметов быта и военного снаряжения сочетало функциональность с эстетикой, подчеркивая воинское достоинство и культуру.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Плетение из лозы и изготовление упряжи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декоративным и практичным элементам конской упряжи, а также уникальным изделиям из лозы, которые украшали хозяйство и быт.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— духовный стержень казачества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 характерными шатровыми куполами и уникальными росписями стали центрами духовности и культурной самостоятельности донских казаков.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пронизывала повседневную жизнь казаков: регулярное участие в службах и церковных праздниках укрепляло общинные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Шолохова подробно раскрывают сложность жизни казаков, связывая их судьбы с историей страны.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 русской литературе начала XX века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 и другие писатели запечатлели в своих трудах как героические, так и трагические моменты казачьей жизни, формируя образ в массовом сознании.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песни и сказания нашли отражение в поэтической традиции, усиливая патриотические и культурные мотивы.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влияли на сохранение и восприятие казачьей культуры, создавая основу для исторической памяти и самосознания.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Свадебные, крещенские и поминальные обряды включали сложные ритуалы, направленные на укрепление семейной и общинной связи, а также передачу культурных традиций от старших поколений.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праздники, такие как Масленица и Троица, сопровождались совместными трудовыми мероприятиями и народными гуляниями, что способствовало сплочению казачьей станицы.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действия поддерживали преемственность культурных ценностей, обеспечивая духовную защиту и укрепляя чувство принадлежности к казачьей общине среди молодежи.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Обрядовая культура и праздники донских казаков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Влияния татарской, украинской и армянской кухонь отражались в разнообразии рецептов, а употребление кумыса и сбитня дополняло традиции казачьего застолья деревянной посудой и расписными тарелками.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застолье казаков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кухня была богата блюдами из рыбы и злаков, такими как уха и кулеш. Застолье выступало не только как прием пищи, но и как важный социальный ритуал с песнями и поздравлениями.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костюм и его особенности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костюм: символ статуса и практичности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наряд включал папаху, чекмень и бешмет, которые сочетали воинские традиции и удобство для жизни степи. Этот костюм указывал на положение казака и защищал его в бою и быту.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одежды и региональные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костюм отличался сложными головными уборами и яркой вышивкой, несущей национальные символы. В Нахичевани существовали свои особенности в фасонах и декоративных узорах, подчеркивающих локальную идентичность.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жилище и деревенский быт казаков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станиц и хозяйственные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проектировались с прямыми улицами, а курени располагались на возвышенностях для защиты от паводков. Хозяйственные строения были неотъемлемой частью повседневной жизни казаков.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убранство и народные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домов отражали достаток семьи и украшались предметами народного искусства, изготовленными местными мастерами, что поддерживало культурную самобытность и обогащало быт.
</a:t>
            </a:r>
            <a:endParaRPr lang="en-US" sz="9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века грамотность среди казаков составляла около 75%, что превосходило средние показатели по стране. Это отражало ценность образования в казачьих кругах и широкое распространение школ.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образованию в Российском империи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высокий уровень грамотности выделял донских казаков среди сельского населения России начала XX века, способствуя социальной мобильности и развитию общин.
</a:t>
            </a:r>
            <a:endParaRPr lang="en-US" sz="18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казачьей идентичности служила героизация предков и следование строгу кодексу чести, включая верность Отечеству, православной вере и командованию.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Самоидентификация и ценности казачества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предания и пословицы играли роль нравственного ориентира, формируя у казаков представления о добре, справедливости и семейном долге.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материал способствовал передаче ценностей между поколениями, укрепляя коллективную память и сплоченность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донском казачестве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были хранительницами домашнего очага и культурных традиций, что отражало их ключевую роль в семейной жизни казаков.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творчестве и песнях казачек описывают как сильных и мужественных женщин, играющих важную роль в воспитании подрастающего поколения.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Жёны атаманов нередко выступали организаторами социальных мероприятий и поддерживали моральный дух общины во время длительных походов.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обеспечивали стабильность и духовную опору семьи, выступая посредницами в передаче наследия и культурных ценностей.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донской казачьей культуры в начале ХХ века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Октябрьской революции казаки подверглись преследованиям и репрессиям, началась политика раскулачиванья и ограничения казачьей автономии.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(1918–1922)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борьба за власть оказали разрушительное влияние на казачьи общины и традиционный уклад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и ассимиляция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была переселена, что привело к утрате связей между станицами и ослаблению культурных традиций.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казаки продолжили традиционные обычаи за рубежом, что способствовало сохранению культуры и поддержанию исторической памяти вне СССР.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сохранение и возрождение традиций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казачьей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регулярно проводятся фестивали, на которых демонстрируются музыкальные, танцевальные и ремесленные традиции казачества, собирая больших зрителей и укрепляя идентичность.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музеев в Новочеркасске и памятников, посвящённых М.А. Шолохову, поддерживает интерес к истории и культуре донских казаков, являясь центрами просветительской деятельности.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казачьи сообщества реализуют образовательные программы, стимулируя молодежь изучать фольклор, ремесла и участвовать в возрождении традиционных праздников.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донской казачьей культуры сегодня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донских казаков начала XX века сохраняет важность как уникальный сплав традиций, укрепляющий национальное самосознание и способствующий многогранному культурному диалогу современных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2026-05-11T06:59:29Z</dcterms:created>
  <dcterms:modified xsi:type="dcterms:W3CDTF">2026-05-11T06:59:29Z</dcterms:modified>
</cp:coreProperties>
</file>