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Just the job for you! Ключевые темы урока
</a:t>
            </a:r>
            <a:endParaRPr lang="en-US" sz="3158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Профориентация в эпоху перемен: выбор по интересам и новым требованиям.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Выпускникам приходится принимать решения быстро, учитывая цифровизацию, глобализацию и смену профессиональных стандартов в университетах и на рынке труда.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и современный мир: новые вызовы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выбор профессии: жизненная значимость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Профориентация формирует социальное положение и уровень финансового благополучия, напрямую влияя на качество жизни и удовлетворённость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выбор специальности уменьшает риск профессионального выгорания и снижает частоту смены работы, обеспечивая стабильность карьеры.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выборе приводят к длительной неудовлетворённости и необходимости переобучения, что требует дополнительных ресурсов и времени.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выбор профессии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Интересы, способности и личные склонности учащихся играют ключевую роль, обеспечивая удовлетворение и эффективность в работе.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влияния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традиции, мнение учителей и экономическая ситуация формируют внешние ожидания, которые нередко влияют на окончательное решение.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8131" y="1576525"/>
            <a:ext cx="4388738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Топ-5 востребованных профессий в России (2023)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востребованности, средней зарплате и числу вакансий для основных профессий на рынке труда России.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и медицинские профессии остаются лидерами по спросу и зарплате, отражая тенденции рынка.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2023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Компетенции XXI века: ожидания работодателей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 помогает сотрудникам анализировать и решать сложные задачи в динамичной профессиональной среде.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работать в команде способствует эффективному взаимодействию и достижению общих целей предприятия.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Креативность стимулирует инновации и позволяет адаптироваться к быстро меняющимся условиям труда современности.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грамотность и коммуникабельность становятся обязательными навыками для успешного развития карьеры.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изменения спроса на профессии (2013–2023)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2023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Заметен значительный рост IT-сектора благодаря развитию технологий и автоматизации рабочих процессов.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труда смещается в сторону интеллектуальных и технологически ориентированных профессий, снижая значение физического труда.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выборе профессии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Подражание престижу или высокой зарплате без учёта личных склонностей часто приводит к профессиональному разочарованию и неэффективности.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Игнорирование анализов рынка труда и давление со стороны семьи уменьшают шансы на успешную карьеру и долгосрочное удовлетворение работой.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тесты Холланд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Тесты помогают определить тип личности и подобрать профессии, соответствующие интересам и способностям, повышая вероятность долгосрочного успеха.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Онлайн-тесты Минпросвещения РФ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Доступные онлайн-инструменты анализируют сильные стороны учащихся и предлагают рекомендации на основе актуального рынка труда.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Профориентационные квесты и консультации
</a:t>
            </a:r>
            <a:pPr algn="l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форматы и советы специалистов расширяют понимание профессий и помогают разобраться в личных карьерных целях.
</a:t>
            </a:r>
            <a:endParaRPr lang="en-US" sz="1165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 осознанного выбора профессии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осознанного выбора профессии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подход к профориентации для школьников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45%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спроса на специалистов в новых технологических направлениях за последние 5 лет.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РАНХиГС, 2023
</a:t>
            </a:r>
            <a:endParaRPr lang="en-US" sz="4800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искусственного интеллекта, биотехнологий и робототехники создаёт новые востребованные профессии, ранее не существовавшие. Такие роли требуют глубоких технических и аналитических знаний.
</a:t>
            </a:r>
            <a:endParaRPr lang="en-US" sz="134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 формате lifelong learning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Непрерывное обучение как основа карьерного успеха
</a:t>
            </a:r>
            <a:endParaRPr lang="en-US" sz="1283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рынок требует постоянного обновления знаний. Профессионалы регулярно проходят курсы и осваивают новые ИТ-инструменты для поддержания конкурентоспособности и карьерного роста.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применения формата lifelong learning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стажировках и цифровых проектах позволяет приобретать междисциплинарные навыки. Такой подход способствует адаптивности в меняющейся среде и расширяет профессиональные возможности.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4006" y="1340425"/>
            <a:ext cx="6675988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форматов образования: вуз, колледж и онлайн
</a:t>
            </a:r>
            <a:endParaRPr lang="en-US" sz="2531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образования РФ, 2023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параметры каждого формата образования по продолжительности, стоимости, гибкости расписания и уровню трудоустройства.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Оптимальное сочетание — вуз и онлайн-обучение, обеспечивающее глубокие знания и гибкость.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цифровизации на профессиональный рынок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2015 год: начало массовой автоматизации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роботов и ИИ в производство и логистику снижает потребность в физических трудовых ресурсах.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2018 год: цифровые технологии в медицине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применение больших данных и ИИ в диагностике и лечении заболеваний требует новых компетенций у специалистов.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2021 год: рост популярности дистанционной работы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цифровых инструментов становится нормой, повышая значимость цифровой грамотности и самостоятельности.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2023 год: объединение профессий и развитие гибких навыков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 смещается на умение быстро адаптироваться и постоянно обучаться новым технологиям и методам работы.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Стажировки и практика: старт профессионального пути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Стажировки позволяют учащимся приобрести практический опыт и оценить реалии профессии в условиях реального бизнеса. Это помогает сформировать профессиональные навыки и получить консультации от экспертов.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статистике более 45% участников стажировок получают предложения о работе, что существенно облегчает начало карьеры и способствует развитию профессиональных связей.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475" y="1282567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3212" y="1282567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 и социальные проекты: социальный капитал
</a:t>
            </a:r>
            <a:endParaRPr lang="en-US" sz="2504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волонтёрских инициативах формирует ответственность и способность организовывать команды для достижения общих целей.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лидерских навыков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 развивает навыки общения и сетевого взаимодействия, полезные при построении профессиональной карьеры.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 и взаимодействие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проекты делают резюме более привлекательным для работодателей, демонстрируя активную жизненную позицию и умения.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Дополнительный опыт в резюме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смены профессии среди молодежи: статистика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ВЦИОМ, 2022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специалисты часто вынуждены менять профессию из-за быстро меняющейся экономической ситуации и личного переосмысления карьерных целей.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удержания сотрудников важны комфортные условия и возможности для развития, учитывающие изменяющиеся интересы молодёжи.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из юриспруденции в программирование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Выпускница юрфака нашла своё призвание в IT после участия в курсе по Python. Сейчас она участвует в международных проектах и развивается как аналитик данных.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Совмещение преподавания и цифрового маркетинга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Молодой специалист начал карьеру учителем и одновременно освоил маркетинговые инструменты. Такой дуализм позволил ему успешно реализовываться в обоих направлениях.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Кейс-стади: успешные примеры профессионального поиска
</a:t>
            </a:r>
            <a:endParaRPr lang="en-US" sz="2473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работы мечты: сборка личной траектории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Анализируйте рынок труда, отслеживая востребованные профессии и перспективы их развития, чтобы выбирать направления с устойчивым спросом.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Учитывайте собственные интересы и склонности, чтобы профессия приносила не только доход, но и удовлетворение, поддерживая мотивацию в долгосрочной перспективе.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Развивайте навыки самоуправления, коммуникации и адаптации, необходимые для успешной интеграции в динамичную профессиональную среду и карьерного роста.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Осознанный выбор профессии на основе собственных интересов и анализа рынка способствует успешной карьере. Важно поддерживать непрерывное обучение и быть готовым к изменениям профессионального пути.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и рекомендации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2026-05-07T18:38:09Z</dcterms:created>
  <dcterms:modified xsi:type="dcterms:W3CDTF">2026-05-07T18:38:09Z</dcterms:modified>
</cp:coreProperties>
</file>