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9 класс»: основные направления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ключевые темы биологии, открывая тайны живой природы.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одобрен Министерством просвещения и позволяют завершить биологический курс школы, обеспечивая качественную подготовку к экзаменам и выбору будущей профессии.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роль учебника в системе образования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погружение в структуру клетки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Рассматриваются ядро, цитоплазма и органеллы, такие как митохондрии и рибосомы, которые обеспечивают жизнедеятельность клетки.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клеточного метаболизма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Объясняются механизмы дыхания и фотосинтеза, важные для преобразования энергии и поддержания жизни.
</a:t>
            </a:r>
            <a:endParaRPr lang="en-US" sz="115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анализ различий в строении, приближая к пониманию разнообразия живых организмов.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Изложены главные законы наследственности, поясняющие передачу признаков от родителей к детям.
</a:t>
            </a:r>
            <a:endParaRPr lang="en-US" sz="1311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и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схемы и методы, облегчающие понимание наследственных связей и предсказание признаков.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наследования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Рассмотрены наследование групп крови и цвета глаз, иллюстрирующие принципы генетики в повседневной жизни.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и их применение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организмов с благоприятными признаками в изменяющейся среде.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генетические вариации, которые могут быть полезны для адаптации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ведёт к случайным изменениям частот генов в популяциях, влияя на генетическое разнообразие.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анатомические находки подтверждают исторические этапы развития жизни на Земле.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доказательства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 и охраны природы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биологические циклы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Определены связи между организмами в экосистемах и важность обмена веществ для устойчивости биосферы.
</a:t>
            </a:r>
            <a:endParaRPr lang="en-US" sz="1155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и исчезающие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Раскрыта проблема сохранения редких животных и растений, а также меры по их защите.
</a:t>
            </a:r>
            <a:endParaRPr lang="en-US" sz="115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загрязнение, вырубка лесов и снижение численности животных как причины ухудшения состояния природы.
</a:t>
            </a:r>
            <a:endParaRPr lang="en-US" sz="11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тем позволяет сформировать широкое и глубокое понимание биологических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тем обеспечивает всестороннее изучение биологии в школе.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2024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разделов биологии в программу 9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Рассматриваются основные системы: скелетно-мышечная обеспечивает движение и опору.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 и питательные вещества к клеткам тела.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реакциями и координацией органов и тканей.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отвечает за переваривание и всасывание пищи для энергии и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человеческого организма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Микроскопирование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изучают строение клеток под микроскопом, закрепляя знания о их компонентах.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экологических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примеры пищевых цепей для оценки взаимосвязей в экосистемах и влияния факторов среды.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эволюционных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наблюдения за адаптациями организмов, что помогает понять механизмы изменений видов.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работы и практические задания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обучении биологии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видео и QR-коды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содержит ссылки на обучающие ролики, которые расширяют знания и делают процесс увлекательным.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лаборатории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позволяют моделировать эксперименты, обеспечивая безопасное и доступное обучение.
</a:t>
            </a:r>
            <a:endParaRPr lang="en-US" sz="125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тесты и анализ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сервисов помогает проверить знания и развить навыки критического мышления.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разделён на пять основных тем: клетка, наследственность, эволюция, экология и здоровье человека, что обеспечивает последовательное освоение биологии.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включает теоретические объяснения, богатые иллюстрации и понятные схемы, помогающие учащимся визуализировать и лучше усваивать информацию.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материала предусмотрены вопросы для повторения, а также практические и проектные задания, стимулирующие самостоятельную работу и творческий подход.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учебника построена с постепенным усложнением тем, что способствует глубокому пониманию и успешному освоению биологических процессов школьниками.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учебника: главы и логика материала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представлены разнообразные тестовые задания с множественным выбором, которые помогают учащимся проверить и оценить свои знания по каждому разделу.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Присутствуют логические задачи и мини-исследования, развивающие аналитическое мышление и навыки самостоятельного анализа полученной информации.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тестов, включены открытые вопросы и вопросы для дискуссий, а также шкала оценивания по стандартам ФГОС, необходимая для объективной проверки результатов.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контрольных и самостоятельных работ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43872"/>
            <a:ext cx="3848986" cy="2127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различные виды проектов, их цели, этапы и примеры тем, что помогает учащимся выбрать направление для творческой работы и научного поиска.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деятельность способствует развитию самостоятельности и умения критически мыслить, расширяя практические навыки учеников.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биологических проектов и их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предлагает практические задания: анализ состава продуктов питания помогает понять биологические и химические процессы в организме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Включены упражнения по сбору и сортировке бытовых отходов, что формирует экологическую ответственность и навыки экологического мышления.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содержат идеи для мини-экспериментов дома и во дворе школы, что делает изучение биологии интересным и доступным в повседневной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через задания реальной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Ильич Мечников известен созданием основ иммунологии, уделял внимание защитным функциям организма и изучению механизмов сопротивления инфекциям.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Николаевич Виноградский открыл основы экологии микроорганизмов, их роль в круговороте веществ и важность почвенных бактерий для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Вавилов сформулировал теорию центров происхождения культурных растений и внёс значительный вклад в генетику и селекцию.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ученых в развитие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тесно связана с химией: обмен веществ и биохимические реакции лежат в основе жизненных процессов и изучаются на стыке дисциплин.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помогает понять явления фотосинтеза и биофизику зрения, раскрывая механизмы передачи энергии и информации в живых организмах.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распределение видов и экосистемы, учитывая климатические и природные факторы, влияющие на биологическое разнообразие.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использует знания о клетке и системах организма для диагностики и лечения, что подчёркивает прикладной характер биологических исследований.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междисциплинарных связей биологии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эффективного повторения учебного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разработать чёткий график повторения тем, выделяя больше времени сложным разделам. Использование схем-конспектов помогает структурировать знания и улучшить запоминание перед экзаменом.
</a:t>
            </a:r>
            <a:endParaRPr lang="en-US" sz="1166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онлайн-ресурсов и тестов для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проходить пробные тесты на платформах ФИПИ и других образовательных сайтах. Анализ типичных ошибок способствует более глубокому пониманию и предотвращению недочётов во время экзамена.
</a:t>
            </a:r>
            <a:endParaRPr lang="en-US" sz="114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подготовки к экзамену по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успеваемости и интерес к биологии в московских школах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школах московского региона после ввода учебника с 87% учеников улучшились оценки. Рост мотивации показал, что современный материал помогает активнее усваивать знания и готовиться к экзаменам.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участия в биологических олимпиадах и практических занятиях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возросло на 30%, что свидетельствует о повышении интереса к предмету. Ученики отмечают появление навыков работы в лаборатории и применимости теоретических знаний на практике.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успехи школьников благодаря учебнику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отмечают доступность и полноту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ценят, что учебник ясно раскрывает сложные концепции и предлагает разнообразные практические задания, способствующие активному вовлечению учащихся в процесс обучения.
</a:t>
            </a:r>
            <a:endParaRPr lang="en-US" sz="98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свидетельствуют о положительном влиянии на учебный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учителя, так и родители отмечают, что новый учебник стимулирует самостоятельность и помогает сформировать уверенность детей в освоении биологии.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подчеркивают увлекательность и полезность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учебника воспринимается детьми с интересом, а рекомендации для домашних исследований помогают продолжить образовательный процесс вне школы, укрепляя базовые знания.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учителей и родителей о содержании учебника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учебника для успешного освоения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для 9 класса формирует прочные знания биологии, развивает критическое мышление и экологическую ответственность, а также мотивирует школьников к самостоятельному обучению и практической деятельности.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2026-05-08T04:40:27Z</dcterms:created>
  <dcterms:modified xsi:type="dcterms:W3CDTF">2026-05-08T04:40:27Z</dcterms:modified>
</cp:coreProperties>
</file>