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помогает защитить здоровье, свободу выбора и будущее.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наркогенных веществ: как защитить себя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это может казаться обычной пробой, но даже разовое употребление влияет на мышление и поведение. Для подростка риск выше, потому что мозг ещё развивается, а привычки формируются быстрее.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сейчас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наркогенные вещества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Наркогенные вещества — это вещества, которые изменяют работу мозга, настроение и поведение. К ним относят наркотики, токсичные вещества и лекарства, если их используют не по назначению.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 всегда заметна сразу: человек может чувствовать краткое облегчение, а потом сталкиваться с ухудшением самочувствия, внимания и самоконтроля. Именно поэтому раннее знание особенно важно.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риск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вещества применяются в медицине и помогают лечению. Но без контроля врача даже полезное лекарство может навредить, если его принимают неправильно или слишком часто.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вмешательство в нормальную работу мозга. Если вещество меняет восприятие, решения и реакцию человека, оно требует осторожности и ответственного отношения.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влияют на мозг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риск выше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мозг особенно уязвим, потому что системы контроля, планирования и саморегуляции ещё формируются. Из-за этого влияние веществ ощущается сильнее и отражается на поведении быстрее.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сигнал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резко усиливают выброс дофамина — вещества, связанного с ощущением награды. Мозг запоминает это как «важный опыт» и начинает чаще требовать повторения.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себя контролировать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воздействия становится сложнее остановиться вовремя и оценить последствия. Решения принимаются импульсивнее, а привычка повторять действие закрепляется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тяга и толерантность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мозг связывает искусственный стимул с ожиданием награды и постепенно привыкает к нему.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страдает тело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Нарушается сон: труднее заснуть, сон становится поверхностным, а утром появляется усталость. Из-за этого снижается восстановление сил и сложнее учиться и тренироваться.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Аппетит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аппетит и пищеварение: может пропадать голод, появляться тошнота и общее недомогание. Организм получает меньше ресурсов для роста и восстановления.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Портится координация движений: становится труднее точно двигаться, быстро реагировать и удерживать равновесие. Это повышает риск падений и бытовых травм.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учащаться сердцебиение и появляться чувство перегрузки. Для подростка это особенно опасно во время уроков физкультуры и активных игр.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возникает слабость и хуже переносится нагрузка. После болезни или тренировки восстановление идёт медленнее, а самочувствие нестабильно дольше обычного.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страдают эмоции и мышление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неустойчивым: человек может быстро переходить от раздражения к апатии или тревоге. Такие перепады мешают спокойно общаться и сосредотачиваться на делах.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сосредоточиться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внимание: сложнее слушать объяснение, удерживать мысль и не отвлекаться. Даже простые задания требуют больше времени и сил, чем раньше.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Ослабевают память и обучение: материал хуже запоминается, а ошибки повторяются чаще. Из-за этого появляется ощущение, что учиться стало намного тяжелее.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самоконтроль: в стрессе труднее остановиться, подумать и выбрать безопасное решение. Это повышает риск ссор, импульсивных поступков и необдуманных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учёбе появляются пропуски, забывчивость и падение оценок. Ребёнок может терять интерес к кружкам и переставать справляться с обычной нагрузкой.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снижаются выносливость, координация и точность движений. Даже привычные упражнения даются труднее, а риск травм и переутомления становится выше.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растут конфликты, недоверие и обиды. Постепенно человек может попасть в компанию, где опасное поведение кажется нормальным и не вызывает вопросов.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учебу, спорт и друзей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вокруг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мелкие, но заметные изменения: исчезают деньги, вещи лежат не на своих местах, а объяснения становятся всё менее убедительными. Это вызывает тревогу у близких.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скрытность: подросток уходит от разговоров, не хочет делиться планами и всё чаще избегает вопросов. Доверие между ним и взрослыми постепенно ослабевает.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соглашаться на рискованные просьбы, чтобы не выделяться и не потерять компанию. В этот момент возрастает вероятность попасть в опасную ситуацию.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меняется отношение окружающих: друзья и взрослые начинают меньше доверять обещаниям. Исправить такую репутацию потом бывает намного сложнее, чем сохранить её.
</a:t>
            </a:r>
            <a:endParaRPr lang="en-US" sz="10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 вовлечения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сами по себе не доказывают проблему, но требуют внимания и разговора со взрослым.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изменения, тем проще остановить риск и получить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профилактике зависимого поведения для подростков
</a:t>
            </a:r>
            <a:endParaRPr lang="en-US" sz="6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веществах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распространённых заблуждений и реальных последствий помогает быстрее распознавать риск и не поддаваться на опасные обещания.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профилактике употребления психоактивных веществ и навыкам безопасного выбора.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убеждения создают ложное чувство безопасности, хотя зависимость и вред могут формироваться постепенно.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отказать, затем уйти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 базовых правилах безопасного отказа и выхода из рискованной ситуации.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шага помогают не втянуться в спор и сохранить контроль над ситуацией.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действия часто достаточно, чтобы выйти из давления и не оправдываться.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 навыкам отказа и личной безопасности.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 и офлайн-давление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или предложение выглядит опасно, не отвечайте сразу. Сохраните переписку, чтобы не потерять доказательства, и покажите её взрослому, которому доверяете.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Ограничить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заблокируйте контакт и ограничьте доступ к своим данным. Это помогает остановить дальнейшее давление и уменьшает риск повторных попыток вовлечения.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взрослому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родителям, классному руководителю или школьному психологу, если вас пугают, шантажируют или уговаривают участвовать в сомнительном действии. Молчание только усиливает риск.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в 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происходит в школе или во дворе, уходите к людям, которым можно доверять. Безопасность важнее страха показаться слишком осторожным.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манипуляции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Давят на 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«если ты друг, то сделаешь» заставляют чувствовать вину и будто проверяют верность. Настоящая дружба не требует опасных поступков.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Обещают секретность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«никто не узнает» создают иллюзию безнаказанности. На деле скрытность не защищает: риск для здоровья и доверия остаётся, даже если о нём молчат.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Подменяют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«это делают смелые», пытаются связать риск с взрослением и храбростью. Смелость — это уметь отказаться, а не соглашаться из-за чужого мнения.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давление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«все уже согласились» рассчитана на страх остаться одному. На практике «все» часто означает лишь тех, кто тоже не хочет спорить.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верить обещаниям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«полезные советы» в сети могут маскировать опасные предложения. Если обещают быстрый эффект без последствий, это повод сразу остановиться и перепроверить информацию.
</a:t>
            </a:r>
            <a:endParaRPr lang="en-US" sz="810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чатами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Анонимные чаты и незнакомые аккаунты часто используют доверие и любопытство. Там легче скрыть обман, а значит, выше риск столкнуться с давлением или угрозами.
</a:t>
            </a:r>
            <a:endParaRPr lang="en-US" sz="918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участвовать в челленджах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Псевдочелленджи подталкивают к действиям ради лайков и одобрения. Такие задания опасны тем, что превращают риск в игру и снижают чувство осторожности.
</a:t>
            </a:r>
            <a:endParaRPr lang="en-US" sz="939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Ссылки, фото и сообщения от незнакомых людей могут вести к реальным проблемам: от кражи данных до встречи с опасными людьми и нарушений закона.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онлайн-риски тоже опасны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действия, если другу плохо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 правилах первой помощи и школьной безопасности.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лечение работают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рассказать о проблеме взрослому и специалисту без стыда и ожидания, что всё пройдёт само. Чем раньше начать разговор, тем легче остановить ухудшение.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важны наблюдение и понятный план помощи. В него могут входить встречи с психологом, врачом и близкими, которые помогут удержаться от срывов.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привычному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обычной жизни происходит постепенно: сначала режим, потом учёба, кружки и общение. Такой путь помогает закрепить результат и не перегружаться.
</a:t>
            </a:r>
            <a:endParaRPr lang="en-US" sz="1097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лечению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подбирают по состоянию человека и степени риска. Оно направлено на восстановление сна, настроения, самочувствия и способности учиться без постоянного напряжения.
</a:t>
            </a:r>
            <a:endParaRPr lang="en-US" sz="10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будущего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могут появиться замечания, разговоры с администрацией и ограничения на участие в поездках, секциях или мероприятиях. Один эпизод нередко меняет отношение взрослых надолго.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репутацией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и репутация в подростковом возрасте запоминаются быстро. Слухи, доверие и мнение сверстников могут измениться, и восстановить их потом бывает трудно.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несовершеннолетних опасны и правовые последствия: вызовы к специалистам, проверки, постановка на профилактический контроль и дополнительные ограничения. Это создаёт лишний стресс для семьи.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под 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Рискованный шаг сегодня может повлиять на выбор кружка, школы или колледжа завтра. Чем раньше остановиться, тем больше шансов сохранить планы без лишних потерь.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риск — значит вовремя защитить себя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Наркогенные вещества незаметно меняют мозг, здоровье и отношения, поэтому важно не ждать ухудшения. Своевременный отказ, разговор со взрослыми и обращение за помощью реально защищают 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2026-07-25T19:21:03Z</dcterms:created>
  <dcterms:modified xsi:type="dcterms:W3CDTF">2026-07-25T19:21:03Z</dcterms:modified>
</cp:coreProperties>
</file>