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родиной зовём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дома, семьи и любимых мест детства.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«Родина» важно каждому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не только страна на карте. Это дом, двор, родные люди, знакомые улицы и память, которая согревает сердце. У каждого человека есть малая родина, а вместе мы живём в одной большой стране — России.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Родина — это Россия. Это огромная страна, где есть леса, реки, моря, горы и бескрайние поля, и всё это составляет наш общий дом.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место, где человеку особенно знакомо и дорого всё вокруг: дом, школа, улица, двор, посёлок или город, где проходит его детство.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понятия связаны. Сначала ребёнок любит своё близкое и родное, а потом это чувство становится любовью к всей стране и её людям.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Родина и малая Родина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площадка — первые места, где ребёнок чувствует себя спокойно и уверенно. Здесь появляются игры, смех, любимые уголки и маленькие открытия.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становится по-настоящему по-домашнему. Здесь встречаются друзья, открываются книги и приходят первые добрые дела. Всё это делает место родным и тёплым.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о Родине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нужен, чтобы говорить с мамой, папой, бабушкой и дедушкой. Через него ребёнок узнаёт первые ласковые слова, шутки и семейные истории.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родном языке звучат сказки, стихи и пословицы. Они помогают лучше понимать смысл слов и учат добру, как настоящие маленькие мудрецы.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речь на родном языке звучат по-особенному. В них слышатся настроение, характер людей и тепло, которое сразу узнаётся сердцем.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народов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разные народы, и у многих из них есть свои красивые слова, песни и сказки. Это делает нашу страну яркой и богатой.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291" y="1242013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символа России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состоит из белого, синего и красного цветов. Его поднимают на праздниках и торжественных событиях, чтобы показать уважение к стране.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— это двуглавый орёл. Он напоминает о силе, истории и единстве страны, которое важно беречь и уважать.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торжественных мероприятиях и помогает людям чувствовать себя частью одной большой страны. Его слушают стоя, с уважением и вниманием.
</a:t>
            </a:r>
            <a:endParaRPr lang="en-US" sz="11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рассказывает о родном крае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тропинка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тропинка уходит в светлый берёзовый лес. Листья тихо шуршат, а между стволами мелькают солнечные пятна. Здесь легко представить, как Родина встречает человека добрым и спокойным взглядом.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 посёлка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течёт рядом с домами, отражая небо, мостик и высокую траву. По её берегам любят гулять семьи и дети. Вода словно хранит голоса, смех и тёплые воспоминания о родном месте.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за околицей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околицей раскинулся яблоневый сад. Весной он покрывается бело-розовыми цветами, а летом пахнет сладко и свежо. Такой край запоминается надолго и становится очень близким каждому, кто здесь живёт.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открывают детям знания, врачи заботятся о здоровье, а строители возводят дома, школы и дороги. Их труд нужен каждый день, без выходных и капризов.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делают страну сильной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водители, хлеборобы и учёные тоже помогают стране. Каждый из них делает своё дело так, чтобы другим жилось безопасно, удобно и спокойно.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Родина строится не только трудом взрослых. Честность, вежливость, помощь дома и доброе отношение к людям тоже делают страну крепче и дружнее.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ребёнка появляется чувство Родины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маленьких впечатлений рождается любовь к родному краю и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праздники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Победы, Новый год и другие праздники собирают семьи вместе. В такие дни люди вспоминают важные события и радуются общему настроению.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семье есть свои привычки: как накрывают стол, как поздравляют друг друга и какие слова говорят в особые дни. Это очень тёплая память.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Масленица, песни, игры и сказки передают из прошлого добрые обычаи. Они помогают почувствовать связь с теми, кто жил до нас.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Линейки, утренники и концерты объединяют ребят и учителей. На них особенно ясно видно, что радость становится больше, когда её разделяют вместе.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на карте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есть только у тебя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это всего лишь точка, а для ребёнка — целый мир. Здесь стоит его дом, растут знакомые деревья и ведут привычные дорожки к школе. Каждая такая улица хранит маленькие, но очень важные истории.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двор встречает шагами, днём — голосами друзей, а вечером — огнями окон. Парк, лавочка у подъезда и дорожка к магазину становятся почти родными. В этих местах человек узнаёт свой край с первых лет жизни.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зовут по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посёлка, города или села есть своё название, и оно звучит особенно тепло. Оно связано с историей, людьми и любимыми уголками жителей. Поэтому даже маленький населённый пункт на карте может быть для кого-то самым дорогим.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во дворе, не ломать ветки и не портить книги — это простые, но важные дела. Они показывают, что человек уважает место, где живёт, и труд других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Родину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бережно относиться к природе, соблюдать правила безопасности и помогать тем, кто рядом. Если каждый будет внимательным и добрым, в доме, школе и на улице станет спокойнее и чище.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старшим, честность и вежливость тоже защищают Родину. Доброе слово, помощь другу и аккуратный поступок кажутся маленькими, но вместе они делают страну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остаются лица родных, праздники, прогулки и важные дни. Ребёнок видит, как жила его семья, и понимает: история начинается не в учебнике, а в доме.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бабушек и дедушек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Вечерами взрослые вспоминают работу, учёбу, переезды и смешные случаи из детства. Такие истории помогают увидеть, как много труда и заботы было в жизни семьи.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памятные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Пожелтевшее письмо, медаль, игрушка или старая тетрадь хранят след времени. Они словно тихо шепчут о прошлом и делают его ближе и понятнее.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общей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судьбу своей семьи, он начинает лучше понимать историю своего края и страны. Так память дома становится частью большой памяти Родины.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книгах и песнях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берёзе и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встречаются берёза, поле, тропинка и родное небо. Эти простые образы сразу вызывают тёплое чувство, будто рядом знакомый дом. Слова звучат тихо, а запоминаются надолго.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живёт родной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герой может идти через лес, к речке или к далёкой деревне. Читатель узнаёт знакомые места и словно сам отправляется в путь. Так книга помогает увидеть красоту родной земли.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поют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добрая песня о доме, дороге или родном городе, её хочется подпевать. В ней есть и радость, и нежность, и память. Такие мелодии объединяют людей так же мягко, как семейный вечер.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в одной стране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общие ценности помогают людям жить вместе и чувствовать себя частью одной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нашей стране живут люди разных народов, и каждый приносит свои песни, сказки, костюмы и вкусные блюда. Вместе они делают Россию ярче и интереснее.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 — одна Родина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внимательно слушают друг друга и не смеются над чужими традициями, жить становится легче и дружнее. Уважение — это очень сильное слово.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обычаи и праздники, которые передаются от старших к младшим. Так сохраняется память, а дети учатся уважать чужую культуру.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не мешает быть одной страной. Наоборот, оно показывает, что Родина может быть большой, красивой и очень богатой на добрые встречи.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дома, одна любовь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шумный и быстрый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домов, дорог, транспорта и огней. Здесь всё движется быстро, а люди часто спешат, но всё равно находят свой любимый двор, парк или школу.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просторное и тихое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больше простора, тишины и природы вокруг. Там особенно заметны поле, сад и небо, а знакомые тропинки ведут к дому, который тоже очень дорог.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место, с которого начинается его личная любовь к родной земле: дом, двор, улица, школа. Это и есть малая Родина.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Родина у каждого своя и общая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этих маленьких уголков есть общая большая Родина — Россия. Она объединяет людей историей, законами, символами и заботой о будущем.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любит свой двор и свой город, он учится замечать красоту и в других уголках страны. Так чувство становится шире и сильнее.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Родина у каждого своя по воспоминаниям, но общая по жизни. Как большая семья, она держится на уважении, заботе и дружбе.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другом своей Родины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маленькие ежедневные поступки помогают человеку заботиться о своём крае и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доброты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всё, что дорого сердцу: дом, семья, язык, природа и люди рядом. Любить её помогают уважение, забота и добрые дела, которые каждый ребёнок может делать уже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2026-05-24T01:26:54Z</dcterms:created>
  <dcterms:modified xsi:type="dcterms:W3CDTF">2026-05-24T01:26:54Z</dcterms:modified>
</cp:coreProperties>
</file>