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«Правильно было бы назвать его нравственником»: Валентин Распутин и его место в русской литературе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для которого совесть важнее сюжета.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на переломе эпох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Распутина выросла из времени, когда деревня стремительно менялась, а вместе с ней — представления о памяти, долге и человеческой ответственности.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Сибири и формирование мировоззрения писателя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родился в 1937 году в Усть-Уде Иркутской области и рано узнал крестьянский труд, бедность и строгий уклад деревенской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близости к природе и семейной памяти сформировал его внимание к быту, народной речи и к тому, как тяжело даётся утрата родного мира.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жизненного опыта выросли его главные понятия: долг, стыд, совесть и ответственность перед близкими, прошлым и своей землёй.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Иркутская земля как источник образов и символов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Иркутская область, Ангара и сибирская деревня у Распутина — не просто место действия, а источник его художественного взгляда. Здесь особенно ощутимы корни, преемственность и внутренняя опора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нравственный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лес, снег, дом и кладбище становятся у него знаками памяти и непрерывности жизни. Природа не украшает текст, а помогает увидеть хрупкость человеческого существования.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Распутина и их нравственные темы
</a:t>
            </a:r>
            <a:endParaRPr lang="en-US" sz="2205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центральные вопросы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сюжет проверяет человека на нравственную прочность и показывает цену каждого поступка.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Г. Распутина, опубликованные в 1967–1985 годах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и направление «деревенской прозы»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мир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«деревенской прозы» важны крестьянский уклад, память рода и язык повседневной жизни. У Распутина деревня показана не как идиллия, а как пространство серьёзного нравственного выбора.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интересует не одиночный герой, а его связь с семьёй, соседями и прошлым. Поэтому любой поступок получает широкий отклик и влияет на судьбу нескольких поколений.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вместо внешней эффектности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главное происходит внутри человека: в совести, страхе, стыде, верности. События могут быть обычными, но смысл всегда выходит за пределы бытового эпизода.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идеализации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не приукрашивает деревенскую жизнь. Он показывает её суровость, но именно поэтому особенно ясно видны сострадание, жестокость, стойкость и человеческое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Распутина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Распутина постоянно перекликаются и усиливают друг друга, поэтому отдельное произведение часто раскрывает сразу несколько смысловых линий.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выбор образуют ядро его художественного мира, а остальные темы развивают этот нравственный центр.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произведений В. Г. Распутина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 как основа сюжета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произведения обычно возникает обычная жизненная ситуация: семейная беда, хозяйственная трудность, возвращение домой или необходимость принять непростое решение.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внешнее событие раскрывает внутренний разлад героя: между удобством и долгом, личной выгодой и верностью, страхом и нравственной обязанностью.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выбор быстро выходит за пределы личной жизни: он затрагивает семью, соседей, память о прошлом и представление людей о справедливости.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не только развязка сюжета, но и моральный вывод: Распутин показывает, как поступок человека меняет его самого и окружающий мир.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как образ утраченного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который нельзя заменить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в повести выглядит как последний остров привычной жизни, где всё связано с памятью рода и голосом предков. Старые дома, огороды и кладбище создают ощущение мира, который уходит не сразу, а через боль и сопротивление. Именно это делает прощание с деревней таким тяжёлым.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поднимается выше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судьбой Матёры стоит конкретная историческая реальность — затопление сибирских территорий при строительстве гидроэлектростанций. Но у Распутина этот факт превращается в нравственный вопрос: можно ли считать прогрессом то, что уничтожает корни и лишает людей места, где хранятся их предки и их прошлое?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последняя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особенно выразительны образы дома, острова и реки: они соединяют земную жизнь, семейную память и неизбежность расставания. Уход Матёры означает не только переселение, но и разрыв с тем, что делало человека внутренне устойчивым и связанным со своей историей.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помни»: вина, тайна и верность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Андрея Гуськова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Дезертир Андрей Гуськов скрывается от людей и от собственной совести. Его тайное существование становится началом нравственной трагедии, в которой личная вина разрушает нормальную жизнь.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трагически: ложь, одиночество и вина не оставляют героям выхода. Распутин подчёркивает, что человек не может жить без памяти о совести, ответственности и последствиях своего выбора.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Настёны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Настёна оказывается рядом с мужем и принимает на себя тяжесть его поступка. Её верность постепенно превращается в мучительный внутренний подвиг, где любовь сталкивается с пониманием долга и правды.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повседневности к нравственному суду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Распутина сюжет развивается от обычного жизненного эпизода к внутренней проверке совести и ответственности.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прозы Распутина: точность, лаконизм, народная речь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пишет предельно сжато: короткие фразы, точные глаголы и предметные детали создают ощущение подлинной жизни. В его прозе нет лишней декоративности.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интонация, деревенская лексика и сибирские речевые особенности помогают передать характер героев. Речь персонажей звучит естественно и психологически достоверно.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повторы и эмоционально насыщенные описания усиливают внутреннее напряжение. Язык у Распутина не отвлекает от смысла, а напрямую раскрывает боль, память и сомнение.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художественные мотивы в произведениях писателя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часто соединяются друг с другом, образуя общий символический ряд, понятный без прямых объяснений автора.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мотивы дома и реки: они связывают частную судьбу с памятью рода, переменами времени и нравственной устойчивостью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Валентина Распутина: «Деньги для Марии», «Живи и помни», «Прощание с Матёрой», «Пожар».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нравственная и историческая ценность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земля у Распутина связаны с корнями человека. Их сохранение означает не только хозяйственную, но и нравственную преемственность между поколениями.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зима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передаёт суровость существования, одиночество и испытание. Холодная природа помогает точнее почувствовать уязвимость человека и хрупкость привычного уклада.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Ангара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его прозе символизирует движение жизни, память и необратимость перемен. Вода становится знаком времени, которое нельзя остановить без потерь.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широкий сибирский простор подчёркивают неустойчивость мира, в котором живут герои. Природа здесь не фон, а участник нравственного действия.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признание и литературный статус Распутина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звания показывают, как высоко была оценена его проза в советской литературе.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подтверждают широкий общественный и литературный авторитет писателя, а также устойчивое признание его нравственной и художественной позиции.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 государственных наградах В. Г. Распутина.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как часть национальной совести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природного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Распутина защита Байкала и сибирской природы связана с вопросом о культурной памяти. Он рассматривает природу как ценность, которую нельзя измерять только выгодой.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мысль в публицистике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предупреждает о последствиях бездумного вмешательства в среду обитания. Для него сохранение земли, воды и леса означает сохранение человеческой меры и нравственной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Распутина по хронологии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появляются на фоне усиливающегося разговора о цене исторических перемен и утрате привычного мира.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расширение масштаба: от личной драмы к осмыслению судьбы деревни, народа и исторической памяти.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Г. Распутина: 1967–1995.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Распутин остаётся значимым для современного школьника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понять, что семейная память не является формальностью. Она поддерживает человека в трудные моменты и помогает осмыслить собственные поступки.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Распутина постоянно оказываются перед нравственной развилкой. Это делает его прозу полезной для разговора о свободе, долге и последствиях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учит видеть в окружающем мире не ресурс, а ценность. Такой взгляд особенно важен сегодня, когда экологические вопросы становятся частью повседневной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требуют вдумчивого чтения, но именно поэтому развивают способность сопоставлять частный случай с общим нравственным вопросом и делать самостоятельные выводы.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наследия писателя и неоднозначность его позиции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читатели видели в Распутине защитника традиционной культуры, который напоминал о достоинстве деревни, памяти предков и нравственной цене исторических перемен.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упрекали его в слишком жёстком отношении к модернизации, полагая, что он недостаточно учитывал необходимость технического развития и социальных изменений.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Спорность его взглядов объясняется тем, что он не предлагал простых ответов. Писатель настойчиво ставил вопрос о границах допустимого в преобразовании мира.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наследие Распутина требует вдумчивого чтения: оно не успокаивает, а заставляет соотносить прогресс с ответственностью перед землёй и человеком.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Распутин: писатель совести и памяти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Распутина напоминает, что человек отвечает не только за себя, но и за близких, дом, землю и прошлое. В этом и состоит его особая сила и современная значимость.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2026-05-23T12:01:13Z</dcterms:created>
  <dcterms:modified xsi:type="dcterms:W3CDTF">2026-05-23T12:01:13Z</dcterms:modified>
</cp:coreProperties>
</file>