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Александра Македонского на Восток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Александр создал державу от Балкан до Индии?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перед великим походом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Македония усилилась при Александре, греческие полисы ослабли из-за раздоров, а Персидская держава оставалась огромной и богатой. Именно столкновение этих сил изменило ход истории.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последовательность показывает, как поход постепенно расширялся от Малой Азии до Индии и завершился в Вавилоне.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похода Александра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длился почти десять лет и развивался как непрерывное продвижение на восток с решающими битвами и дальними переходами.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похода Александра Македонского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похода: переход из Европы в Азию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в 334 году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Переправа через Геллеспонт стала началом вторжения в Азию. Александр действовал быстро и решительно, показывая, что собирается не обороняться, а наступать.
</a:t>
            </a:r>
            <a:endParaRPr lang="en-US" sz="917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нового завоевателя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современников этот шаг имел особый смысл: молодой царь как бы продолжал дело героев прошлого и стремился прославить Македонии своё имя.
</a:t>
            </a:r>
            <a:endParaRPr lang="en-US" sz="917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удар по Персии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началась на территории, где персидская власть уже казалась прочной. Александр сразу перенёс борьбу на чужую землю и лишил противника преимущества.
</a:t>
            </a:r>
            <a:endParaRPr lang="en-US" sz="917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дальнейшим победам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Успешный переход укрепил авторитет Александра в войске. После него македоняне поверили, что поход может привести их далеко за пределы привычного мира.
</a:t>
            </a:r>
            <a:endParaRPr lang="en-US" sz="91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сражения показывают, как победы Александра шаг за шагом ломали сопротивление Персии и открывали путь к новым землям.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битвы похода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серии побед Александр утвердился как главный завоеватель эпохи и продвинулся до рубежей Индии.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походах Александра Македонского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разворачивалось завоевание Востока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основных этапах похода Александра Македонского с 334 по 323 год до н. э.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у Граника открыла македонянам дорогу в Малую Азию и сразу подняла авторитет Александра среди союзников и противников.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похода Александра Македонского
</a:t>
            </a:r>
            <a:endParaRPr lang="en-US" sz="661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334 год до н. э.
</a:t>
            </a:r>
            <a:endParaRPr lang="en-US" sz="5548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начал покорение Азии именно тогда.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Финикия и Египет под властью Александра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Тира и Газы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этих городов укрепил позиции Александра на восточном побережье Средиземного моря. Без контроля над ними поход было бы трудно продолжать дальше на юг.
</a:t>
            </a:r>
            <a:endParaRPr lang="en-US" sz="756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без сопротивления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Египте Александра встретили как освободителя от персов. Это помогло ему закрепить власть почти без больших потерь и завоевать доверие местных жителей.
</a:t>
            </a:r>
            <a:endParaRPr lang="en-US" sz="760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Александрии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331 году до н. э. был основан город Александрия. Позднее он стал одним из самых известных центров торговли, науки и культуры древнего мира.
</a:t>
            </a:r>
            <a:endParaRPr lang="en-US" sz="823" dirty="0"/>
          </a:p>
        </p:txBody>
      </p:sp>
      <p:sp>
        <p:nvSpPr>
          <p:cNvPr id="13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новых землях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 завоёванных территориях помогали Александру удерживать власть, обеспечивать дороги и превращать завоевания в прочную державу.
</a:t>
            </a:r>
            <a:endParaRPr lang="en-US" sz="79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были не случайностью: успех строился на сочетании сильной армии, смелого командования и просчётов противника.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армия Александра побеждала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преимущество македонян — согласованные действия разных частей войска и умение Александра использовать слабости врага.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причин побед армии Александра Македонского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 Гавгамелах — решающий разгром Персии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Бегство Дария III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сражение обернулось не в пользу персов, Дарий III снова покинул поле боя. Это сильно подорвало уверенность его войск и союзников.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столиц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Александр вошёл в Вавилон, Сузы и Персеполь. Эти города были символами могущества Ахеменидов и показали, что Персия потеряла прежнюю силу.
</a:t>
            </a:r>
            <a:endParaRPr lang="en-US" sz="806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на поле боя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Гавгамел Александр столкнулся с главным войском Персии. Дарий III собрал большие силы, но македоняне сохранили строй и выдержали давление в решающий момент.
</a:t>
            </a:r>
            <a:endParaRPr lang="en-US" sz="806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 Гавгамелах стала переломом всей войны. После неё держава Ахеменидов уже не могла вернуть себе прежнее положение.
</a:t>
            </a:r>
            <a:endParaRPr lang="en-US" sz="9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города служили опорными пунктами, помогали управлять завоёванными землями и укрепляли связь между разными областями державы.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основанные Александром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Основанные города помогали не только удерживать власть, но и распространять греческую культуру на Востоке.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городах, основанных Александром Македонским.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в Среднюю Азию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330 год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разгрома Персии Александр продолжил движение на восток. На новых землях его войско столкнулось с трудным рельефом и сопротивлением местных жителей.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Бактрия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Бактрии сопротивление было особенно упорным. Александр подавлял выступления, укреплял города и оставлял в них гарнизоны, чтобы удержать завоёванные области.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Согдиана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Согдиане борьба затянулась ещё сильнее. Здесь приходилось не только воевать, но и строить крепости, чтобы контролировать важные дороги и переправы.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с Роксаной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период Александр женился на Роксане. Этот союз был важен и для личной жизни, и для укрепления связей с местной знатью.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этап похода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 ходу продвижения армии Александра на восток.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тяжёлым стал переход через Гедросию: здесь войско страдало от нехватки воды, жары и усталости после долгого пути.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армии в дальнем походе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потери были связаны не только с боями, но и с природными условиями и истощением армии.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походе Александра Македонского; упоминание Гедросии в античных источниках.
</a:t>
            </a:r>
            <a:endParaRPr lang="en-US" sz="6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Александра Македонского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Фаланга на марше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строй пехоты держал линию боя и не давал противнику легко прорваться. Длинные сариссы делали фалангу особенно опасной на открытой местности, где важно было сохранить порядок и давление на врага.
</a:t>
            </a:r>
            <a:endParaRPr lang="en-US" sz="94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Конница гетайров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всадники были ударной силой войска. Они быстро обходили противника с фланга и наносили решающий удар в удобный момент. Личное участие Александра придавало им уверенность и скорость в атаке.
</a:t>
            </a:r>
            <a:endParaRPr lang="en-US" sz="949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войско — общая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армии служили и наёмники, и позже персидские воины. Такое сочетание помогало Александру пополнять силы, использовать опыт разных народов и удерживать огромную державу, простиравшуюся на тысячи километров.
</a:t>
            </a:r>
            <a:endParaRPr lang="en-US" sz="928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объединения Востока и Запада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обычаи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принимал часть восточных придворных традиций, чтобы показать себя правителем не только Македонии, но и покорённых стран. Это усиливало его власть, но раздражало многих македонян.
</a:t>
            </a:r>
            <a:endParaRPr lang="en-US" sz="696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23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появлялся в персидском одеянии и подчёркивал свою связь с Востоком. Для части воинов это выглядело необычно и даже тревожно, потому что они привыкли к более простым обычаям.
</a:t>
            </a:r>
            <a:endParaRPr lang="en-US" sz="710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браки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поощрял браки между македонянами и жителями Востока. Так он надеялся сблизить народы и сделать свою державу более устойчивой.
</a:t>
            </a:r>
            <a:endParaRPr lang="en-US" sz="806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Местная знать у 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2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управлению он привлекал представителей местной знати. Это помогало сохранять порядок в завоёванных областях и связывало интересы победителей и побеждённых.
</a:t>
            </a:r>
            <a:endParaRPr lang="en-US" sz="73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завоеваний греческая культура стала частью жизни многих стран, а новые центры связали людей, товары и знания на огромном пространстве.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последствия похода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ускорил смешение культур и подготовил появление эллинистического мира.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итогов похода Александра Македонского.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армии и последние годы Александра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45525" y="274027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тяжёлого перехода через пустыню Гедросию армия вернулась в Вавилон. Город стал местом отдыха войска и новой политической подготовки.
</a:t>
            </a:r>
            <a:endParaRPr lang="en-US" sz="900" dirty="0"/>
          </a:p>
        </p:txBody>
      </p:sp>
      <p:sp>
        <p:nvSpPr>
          <p:cNvPr id="6" name="Text 3"/>
          <p:cNvSpPr txBox="1"/>
          <p:nvPr/>
        </p:nvSpPr>
        <p:spPr>
          <a:xfrm>
            <a:off x="645500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 Вавилон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6897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Вавилоне Александр начал готовить дальнейшие походы. Он стремился ещё больше укрепить свою державу и расширить влияние на Востоке.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346897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планы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9242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внезапно умер в возрасте 32 лет. Точная причина смерти неизвестна: историки называют болезнь, лихорадку и даже возможное отравление.
</a:t>
            </a:r>
            <a:endParaRPr lang="en-US" sz="900" dirty="0"/>
          </a:p>
        </p:txBody>
      </p:sp>
      <p:sp>
        <p:nvSpPr>
          <p:cNvPr id="10" name="Text 7"/>
          <p:cNvSpPr txBox="1"/>
          <p:nvPr/>
        </p:nvSpPr>
        <p:spPr>
          <a:xfrm>
            <a:off x="629242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323 год до н. э.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поход Александра изменил положение держав, культуру и связи между странами древнего мира.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 поход Александра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изменил не только границы, но и жизнь людей: усилились контакты, а греческая культура стала международной.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завоеваний Александра Македонского по данным античной истории.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Поход, который изменил древний мир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Македонский не просто выиграл крупные сражения: он создал огромную державу, связал Европу и Восток и открыл эпоху эллинизма, когда культуры начали активно смешиваться.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2026-06-02T03:00:05Z</dcterms:created>
  <dcterms:modified xsi:type="dcterms:W3CDTF">2026-06-02T03:00:05Z</dcterms:modified>
</cp:coreProperties>
</file>