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Гюстав Флобер: писатель, изменивший реализм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точной детали и психологической правды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Флобера: эпоха перемен и литературных споров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Флобер жил в стране, пережившей перевороты, революции и смену режимов. На фоне борьбы романтизма, реализма и психологической прозы он выработал собственный, предельно строгий способ изображения человека и общества.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ранние годы писателя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1821: рождение в Руане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Гюстав Флобер родился в семье главного врача городской больницы. Медицинская среда с детства приучила его к наблюдательности и вниманию к повседневной жизни.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коллеже и жизнь в Париже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получил классическое образование, затем некоторое время жил в Париже. Там Флобер познакомился с литературной средой, но не завершил университетский курс.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учёбы из-за болезни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Нервное заболевание прервало его планы на юридическую карьеру. Этот поворот окончательно направил Флобера к писательству и сосредоточенной работе над прозой.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Круассе: дом, работа и литературное уединение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рабочая мастерская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Круассе под Руаном Флобер провёл большую часть жизни. Здесь он писал свои главные книги и выстраивал ежедневный ритм труда, подчинённый сосредоточенности и тишине.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Уединение и дисциплина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этом поместье оформилась его привычка к многократным правкам и медленной вычитке. Круассе стало символом писательской строгости, почти аскетического отношения к литературе.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и их последовательность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как Флобер менял художественные формы, не отказываясь от точности наблюдения и строгой работы со стилем.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современного романа он двигался к исторической, философской и сатирической прозе.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произведений Гюстава Флобера; даты публикации общеприняты в литературоведении.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«Мадам Бовари» и скандал 1857 года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 Эмме Бовари показал, как романтические мечты могут вступить в конфликт с серой провинциальной реальностью. Именно эта точность и вызвала резонанс у современников.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Флобера обвинили в «оскорблении общественной морали», но суд его оправдал. Процесс сделал книгу знаменитой и превратил её в литературное событие европейского масштаба.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героини раскрывается не как частная история, а как исследование самообмана, скуки и разрушительной силы несбывшихся ожиданий.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реализма у Флобера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избегал прямых оценок и нравоучений, позволяя событиям и деталям говорить за себя.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Важнейшую роль у него играют предметная среда, жесты, интонации и точная передача речи персонажей.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у Флобера всегда связано с внутренним: бытовая деталь помогает увидеть душевный кризис и социальную пустоту.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реализм не просто описывает жизнь, а вскрывает её скрытые противоречия и духовную неустроенность.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 mot juste: культ точного слова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Флобер был убеждён, что для каждой мысли существует единственно точное слово — le mot juste. Поэтому он снова и снова переписывал фразы, добиваясь ясности, точности и нужного ритма.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читал тексты вслух, чтобы проверить их звучание, и относился к стилю как к строгой работе мастера. Этот подход сделал его образцом литературной дисциплины для последующих поколений.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910759"/>
            <a:ext cx="4176900" cy="1904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 смысловые линии главных романов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 Флобера разные сюжеты объединены общей логикой разочарования.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Разочарование у Флобера повторяется в разных исторических и психологических формах, становясь общей моделью человеческого опыта.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основным романам Гюстава Флобера.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«Воспитание чувств» как роман поколения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1869: публикация романа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Флобер выпускает книгу, в которой личная история героя соединяется с опытом целого поколения, пережившего надежды и поражения эпохи.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1848 год и политическое разочарование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революции показана среда, где большие ожидания не приводят к переменам. История вмешивается в частную жизнь, но не приносит герою опоры.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Финал: утраченные надежды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линия и жизненные планы оказываются несбывшимися. Роман фиксирует постепенное превращение мечты в разочарование и внутреннюю пустоту.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конфликт в романах Флобера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мотивам «Мадам Бовари» и «Воспитания чувств»: мечта героя сталкивается с реальностью, проходит через самообман и завершается разочарованием.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6053" y="1691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1784" y="3141338"/>
            <a:ext cx="640238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4703" y="1723754"/>
            <a:ext cx="750900" cy="6674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0034" y="3141350"/>
            <a:ext cx="640238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роман «Саламбо»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Карфаген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перенесено в эпоху после Первой пунической войны. Флобер выбирает далёкое прошлое, чтобы показать столкновение цивилизации, власти и человеческих страстей в необычном историческом масштабе.
</a:t>
            </a:r>
            <a:endParaRPr lang="en-US" sz="1349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Страсть и насилие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любовь, религиозное чувство и политический расчёт постоянно пересекаются с жестокостью войны. На фоне масштабных событий личные переживания героев становятся особенно напряжёнными и трагическими.
</a:t>
            </a:r>
            <a:endParaRPr lang="en-US" sz="1216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и 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изучал античные тексты, археологические сведения и исторические описания. Благодаря этому мир романа выглядит материально убедительным: в нём важны одежда, оружие, обряды и повседневные предметы.
</a:t>
            </a:r>
            <a:endParaRPr lang="en-US" sz="1204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как драма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«Саламбо» не ограничивается реконструкцией прошлого. Флобер показывает, что история движется не только решениями правителей, но и страхом, фанатизмом, желанием власти и разрушительной силой человеческих эмоций.
</a:t>
            </a:r>
            <a:endParaRPr lang="en-US" sz="120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замысел «Бувар и Пекюше»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Флобер строит роман как сатиру на жажду универсального знания. Два переписчика пытаются быстро освоить науку, но вместо понимания получают набор разрозненных мнений и чужих формул.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занятия сельским хозяйством, медициной, историей и философией заканчиваются не открытием истины, а повторением ошибок. Автор показывает, как самоуверенность и любопытство без метода превращаются в бесплодную активность.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Незавершённость романа подчёркивает его смысл: человеческий разум часто стремится всё объяснить, но сталкивается с границами собственного опыта. В этом Флобер особенно беспощаден к дилетантству и поверхностности.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повторяющиеся у Флобера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 Флобера мотивы не существуют отдельно: они постоянно переплетаются и поддерживают друг друга внутри одного романа.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темы иллюзии объясняет единство его прозы: от частной драмы до сатиры Флобер возвращается к разрыву между мечтой и действительностью.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основным романам Гюстава Флобера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ритм и работа над фразой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многократно переписывал страницы и проверял их вслух, чтобы убрать шероховатости. Эта медленная работа делала текст плотным, строгим и почти музыкально организованным.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изменил представление о мастерстве прозаика. Для последующих авторов Флобер стал примером того, что стиль — это не украшение, а основа художественной правды.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Флобер добивался не просто правильности, а точности интонации. Он считал, что фраза должна звучать естественно, но при этом быть предельно выверенной по смыслу и ритму.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07178" y="1432650"/>
            <a:ext cx="3481294" cy="22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влияния на Флобера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Флобер не копировал предшественников, а преобразовывал разные традиции в собственную строгую манеру письма.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Флобер объединил эпическое мышление, психологический анализ и наблюдательную точность, создав стиль, в котором форма и смысл неразделимы.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литературных и культурных влияний XIX века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464992"/>
            <a:ext cx="3825794" cy="1920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45755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Флобер и его место в европейской прозе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86978" y="2810177"/>
            <a:ext cx="3814763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реализма к модерной прозе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Флобер находится на границе двух эпох. Он сохраняет реалистическую точность, но одновременно усложняет авторскую позицию и делает внутренний мир героя главным предметом внимания.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45755" y="2810177"/>
            <a:ext cx="3877903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писателей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манеру унаследовали Мопассан, Генри Джеймс и Джойс. Для них важны не только события, но и то, как язык передаёт сознание, сомнение и скрытое напряжение.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 наследия: где заметно влияние Флобера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влияние заметно не только в сюжетах, но и в самом понимании работы писателя: внимании к форме, точности наблюдения и дисциплине языка.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сильное наследие связано с психологической прозой и стилистической строгостью, которые стали важной нормой для литературы последующих десятилетий.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Литературоведческое обобщение по истории европейской прозы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романы показывают, как человек создаёт красивый образ жизни и затем сталкивается с реальностью. Эта история легко узнаётся и сегодня, особенно в эпоху социальных ожиданий и сравнения себя с другими.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Флобер точно показывает давление среды: моду, чужие мнения, готовые сценарии успеха. Поэтому его герои выглядят современно даже тогда, когда действуют в провинциальной Франции XIX века.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темы касаются и школьников: выбор пути, зависимость от чужих идеалов, страх не соответствовать ожиданиям. Именно поэтому Флобер остаётся понятным и важным для нового поколения читателей.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не морализирует, а заставляет читателя самому увидеть, как возникает самообман. Такой способ изображения развивает критическое мышление и помогает внимательнее читать литературу и собственную жизнь.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Флобер остаётся современным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Флобер: точность, глубина, современность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Флобер показал, что реалистический роман может быть одновременно строгим по форме, глубоким по смыслу и острым по наблюдению. Его проза остаётся живой, потому что точно говорит о человеке.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2026-05-23T11:30:38Z</dcterms:created>
  <dcterms:modified xsi:type="dcterms:W3CDTF">2026-05-23T11:30:38Z</dcterms:modified>
</cp:coreProperties>
</file>