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речь точной: он показывает действие, состояние и изменение.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главная часть речи действия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глагол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строить грамотные предложения и точно передавать, что происходит сейчас, уже произошло или ещё произойдёт. На уроке важно понять его признаки и правила написания, чтобы уверенно разбирать слова и не ошибаться в речи и на письме.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предмета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называет, что делает предмет: бежит, рисует, строит. Такие слова отвечают на вопросы что делать? и что сделать? и помогают показать действие в предложении.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передают состояние человека, животного или предмета: спит, болеет, радуется. Они не только сообщают о действии, но и описывают самочувствие или настроение.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изменение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могут обозначать постепенное изменение: тает, светлеет, взрослеет. В таких случаях важно видеть не результат, а сам ход происходящего события.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глагол обычно связан с подлежащим и помогает понять, кто или что совершает действие. Поэтому он делает высказывание завершённым и ясным.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 называется инфинитивом. Она отвечает на вопросы что делать? и что сделать? и не показывает лицо, число, время или род.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инфинитив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заканчивается на -ть, -ти или -чь: читать, нести, беречь. По этой форме удобно находить другие грамматические признаки слова.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узнать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начальная форма помогает определить вид, спряжение и некоторые орфограммы. Поэтому с неё обычно начинают разбор глагола.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времени показывают, когда происходит действие. Настоящее время используется только у глаголов несовершенного вида.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времени важны, но настоящее возможно не у каждого глагола.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«Глагол»,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4288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8069" y="1686040"/>
            <a:ext cx="374588" cy="428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064153" y="3650719"/>
            <a:ext cx="34044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обозначает процесс или повторяющееся действие и отвечает на вопрос что делать? Примеры: читать, писать, смотреть. Он помогает показать действие в развитии.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95475" y="3188525"/>
            <a:ext cx="28728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1178" y="2148219"/>
            <a:ext cx="34044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показывает результат и отвечает на вопрос что сделать? Примеры: прочитать, написать, посмотреть. Такой глагол помогает выделить завершённое действие.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83076" y="1686025"/>
            <a:ext cx="28728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 глагол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 пропустить значение, форму и орфограммы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глагола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показывает, кто именно совершает действие: я, ты, он, мы, вы или они. Это особенно заметно в настоящем и будущем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помогают согласовать сказуемое с подлежащим. Благодаря этому предложение звучит правильно и понятно, без грамматических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указывает, говорится ли об одном предмете или о нескольких. Сравните: читаю, читаешь, читаем, читают — формы меняются вместе с числом.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 в прошедшем времени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7025" y="1447125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глагол в единственном числе изменяется по родам: читал, читала, читало. По этой форме легко понять, о ком или о чём идёт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26650" y="984925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4158600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 помогают правильно согласовать глагол с подлежащим. Это особенно важно при составлении предложений и при проверке письменных работ.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3696400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речи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508663" y="2802863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не различается: читали, писали, строили. Такая форма подходит для группы лиц, предметов или животных, о которых говорится в предложении.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508287" y="2340662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39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I и II спряжения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спряжение влияет на личные окончания глаголов и помогает выбрать правильную букву в безударной позиции.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личным окончаниям можно определить спряжение и избежать ошибок в написании безударных форм.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языка, тема «Спряжение глагола»,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глагола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-ить, его обычно относят ко II спряжению. Это первое правило помогает быстро сузить выбор и не ошибиться при разборе слова.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окончание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брить и стелить, хотя они оканчиваются на -ить, спряжение I. Также нужно запомнить 11 глаголов-исключений, которые относятся ко II спряжению.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исключения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спряжения особенно важно в безударных формах: именно оно подсказывает, какую букву писать в окончании. Поэтому спряжение всегда проверяют до записи слова.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личное окончание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глагола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особенно заметны в разговорной речи, потому что они напрямую связаны с участниками действия.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формы, которые помогают сообщать о действии в речи и тексте; редкие формы чаще встречаются в особых стилях.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«Глагол»; данные условно-сравнительные, без статистической базы.
</a:t>
            </a:r>
            <a:endParaRPr lang="en-US" sz="12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Неопределенная форма и строение глагола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стоит как будто вне времени: он только называет действие. В словах читать, нести и беречь легко увидеть, что форма еще не показывает, кто и когда действует.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не указывает на время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части слова цветом или рамками, строение становится наглядным. Тогда сразу видно, что у инфинитива может не быть окончания, а форма слова сохраняет свой смысловой центр.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на схеме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инфинитива важно найти основу и суффикс. Именно они помогают понять строение слова и отличить начальную форму от личных форм, где появляются окончания.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основа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глаголами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раздельно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частица не чаще всего пишется отдельно: не знает, не пришёл, не умеет. Такое написание нужно запомнить как основное правило.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письмом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возникают сомнения, полезно мысленно убрать не и проверить, существует ли слово самостоятельно. Такой прием помогает избежать ошибок в ученических работах и диктантах.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только в особых случаях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у слов, которые без не не употребляются: негодовать, ненавидеть, нездоровится. Эти формы нужно узнавать по словарю и по привычке употребления.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363" y="3188538"/>
            <a:ext cx="321075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вежливо попросить, посоветовать или напомнить: помоги, открой, не спеши. В речи они звучат коротко и понятно.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совет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заметны в разговорах. Они делают реплику энергичной и помогают передать отношение говорящего: просьбу, настойчивость, доброжелательность или пожелание.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диалогическая речь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часто используют, когда нужно быстро и ясно указать на действие: в правилах, инструкциях, объявлениях и обращениях к собеседнику.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и обращение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глаголов в литературе и 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помогают увидеть, как развивается действие. Вместо общего слова писатель выбирает мчится, прыгает, спасает, и сцена сразу становится динамичнее и ярче.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движение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глагол, тем меньше лишних слов нужно для смысла. Поэтому в хорошем тексте лучше выбрать конкретное действие, чем ограничиться словами делать или идти.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точнее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глаголы задают тон текста: тает, шумит, мерцает. Они не только называют действие, но и создают ощущение тишины, тревоги или ожидания.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глагола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и помогает быстро понять, где чаще всего возникает путаница при разборе и написании глаголов.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правописанием не, различием вида и выбором личных окончаний по спряжению.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7 класс.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значения слова к грамматическим признакам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глагола на примерах бежит, бежал, побежит.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повседневной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7025" y="1447125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точно описывать события в устных рассказах, переписке и школьных ответах. Без них фраза становится менее ясной и теряет движение.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26650" y="984925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сообщениях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4158600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глаголов легко сказать, что происходит сейчас, произошло вчера или случится потом. Это делает речь связной и понятной собеседнику.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3696400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передаче времени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508663" y="2802863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глаголы показывают, что нужно сделать: открыть, записать, прочитать, проверить. Поэтому они особенно важны в заданиях, памятках и учебных объяснениях.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508287" y="2340662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 и инструкциях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назвать действие, состояние и изменение, а его признаки подсказывают, как правильно писать и понимать слово. Чем лучше мы знаем глагол, тем точнее и выразительнее говорим и пишем.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слово, которое оживляет речь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2026-05-28T18:28:12Z</dcterms:created>
  <dcterms:modified xsi:type="dcterms:W3CDTF">2026-05-28T18:28:12Z</dcterms:modified>
</cp:coreProperties>
</file>