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10. Конус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конусом и найдём его в обычных предметах.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рядом с нами каждый день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легко узнать в знакомых вещах: рожке мороженого, колпаке, воронке или дорожном конусе. Эта форма делает предметы удобными, заметными и очень узнаваемыми.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конуса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конуса всегда круглое. Именно оно лежит внизу и помогает отличить конус от фигур с другим основанием.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— это одна точка сверху. К ней как будто сходятся все стороны фигуры, поэтому конус выглядит заострённым.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 соединяет вершину с краем основания. Она плавная, без рёбер и углов, поэтому конус кажется мягко округлым.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конус на рисунке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внизу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конус обычно показывают с круглым основанием внизу. От него фигура постепенно сужается вверх, словно готовится стать совсем тонкой.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Острая вершина сверху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у конуса одна острая вершина. Если сравнить рисунок с рожком мороженого или праздничным колпаком, сходство станет сразу заметным.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отличие конуса от многих других объёмных фигур и первый признак, который нужно проверять.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конуса из школьного курса геометрии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у конуса всегда одно и оно круглое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конуса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показывает, насколько конус «вытянут» вверх. Она идёт от вершины прямо к центру основания, как аккуратная вертикальная линия.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образует прямой угол с основанием. Поэтому её легко представить как самый короткий путь от вершины до круга внизу.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конусов высота бывает разной. Один конус может быть высоким и узким, а другой — низким и широким.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Образующая конуса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настоящего конуса все образующие одинаковые. Благодаря этому фигура выглядит ровной и аккуратной со всех сторон.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Образующая помогает узнать конус в знакомых предметах. Именно она делает его похожим на колпачок или на мороженое в рожке.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Образующая — это наклонный отрезок от вершины к краю основания. Он показывает, где боковая поверхность «спускается» вниз.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конус среди других фигур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признаки по порядку и сравниваем фигуру с известными объёмными телами.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и цилиндр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фигуры объёмные, поэтому занимают место в пространстве. Но цилиндр не сужается: он сохраняет одинаковую форму по всей высоте.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цилиндра два одинаковых круглых основания, а у конуса только одно. Поэтому конус как будто «собирается» кверху в одну точку.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цилиндра нет вершины, а у конуса она есть. Этот простой признак помогает не перепутать фигуры на рисунке и в жизни.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и пирамида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пирамиды основание не круглое, а многоугольное. У конуса основание всегда круглое, и это первое важное отличие.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 пирамиды состоит из плоских граней. У конуса боковая часть одна, плавная и без углов.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пирамиды есть рёбра и вершины на гранях. У конуса боковая поверхность выглядит мягкой и округлой, как будто её аккуратно загладили.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похож на шатёр, это скорее пирамида. Если он сужается к одной точке и имеет круг внизу, это конус.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конуса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круг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круг: он станет основанием будущего конуса. Без него фигура не соберётся, как мороженое без вафельного стаканчика.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готовая модель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детали соединяют, получается конус. Развёртка показывает, из каких плоских частей можно собрать объёмную фигуру своими руками.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«веер»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кругу добавляют часть круга, похожую на веер. Эта часть превращается в боковую поверхность и помогает конусу стать объёмным.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простую модель конуса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конус за несколько минут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круг из бумаги или картона и аккуратно сверните его в форме рожка. Склейте край, чтобы модель держала форму. Сразу станет видно круглое основание, острую вершину и гладкую боковую поверхность.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Модель, которую можно потрогать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сделать конус из пластилина, бумажного листа или плотного картона, его части легко рассмотреть руками. Такая модель помогает сравнить конус с цилиндром и пирамидой и не перепутать их, даже если фигуры «прячутся».
</a:t>
            </a:r>
            <a:endParaRPr lang="en-US" sz="11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36700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4950" y="1798083"/>
            <a:ext cx="249900" cy="2221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1131450" y="2348150"/>
            <a:ext cx="32376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— круг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часть конуса — это круг. Чтобы найти её площадь, нужно вспомнить правила для круга и не забыть про радиус. Тут математика работает без капризов.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774950" y="2348150"/>
            <a:ext cx="32376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часть гладкая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 у конуса не похожа на плоскую грань. Она плавно огибает фигуру, поэтому её рассматривают отдельно от основания и не считают как часть пирамиды.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конуса
</a:t>
            </a:r>
            <a:endParaRPr lang="en-US" sz="2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конуса и цилиндра одинаковые основание и высота, конус занимает меньше места. Это удобно помнить при сравнении объёмов фигур.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«Конус»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1/3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объёма такого же цилиндра занимает конус.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простую модель конуса по шагам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по модели конуса из бумаги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3057275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1594" y="1405400"/>
            <a:ext cx="179813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5906" y="3057275"/>
            <a:ext cx="231188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в природе и технике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вулканы по форме напоминают конус: у них есть широкое основание и более узкая верхняя часть. Такая форма сразу бросается в глаза, как шапка на снеговике.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Воронка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технике конус часто работает как воронка. Он удобно направляет жидкость, песок или воздух, потому что постепенно сужается и не даёт содержимому «растеряться».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раковин можно увидеть коническое сужение. Природе, похоже, нравится эта форма: она выглядит аккуратно и помогает предмету быть прочным и узнаваемым.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Дорожный конус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Дорожный конус нужен, чтобы его хорошо видели издалека. Яркая коническая форма помогает быстро заметить препятствие и аккуратно обойти его.
</a:t>
            </a:r>
            <a:endParaRPr lang="en-US" sz="11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на узнавание конуса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вокруг себя предметы, похожие на конус: рожок мороженого, праздничный колпак или маленькую ёлочку-игрушку. Проверь, есть ли у них круглое основание и одна вершина.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конус с дорожным конусом и воронкой. Подумай, что общего у этих предметов и почему их форма помогает быть заметными или удобными в использовании.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предметы дома и в классе. Если фигура сужается кверху и не имеет второго основания, есть хороший шанс, что перед тобой настоящий конус.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конуса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путай конус с пирамидой: у пирамиды боковые грани плоские, а у конуса поверхность гладкая и округлая, будто кто-то её аккуратно отполировал.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Помни, что у конуса только одно основание. Если оснований два, как у цилиндра, это уже совсем другая фигура.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забывай про вершину: у конуса она всегда одна. Две вершины здесь не подходят, даже если очень хочется их нарисовать.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Боковую поверхность нельзя считать плоской гранью. Она плавно соединяет вершину с круглым основанием и делает фигуру похожей на рожок мороженого.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конусе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конуса есть высота, радиус основания и образующая. Эти части помогают описывать фигуру точно, а не просто говорить: «Ну, она такая остренькая».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 конуса гладкая, а не плоская. Поэтому конус похож на рожок мороженого, дорожный конус или праздничный колпак.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— это объёмная фигура с одним круглым основанием и одной вершиной. Его легко узнать по форме, которая сужается кверху, словно маленький колпачок.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вокруг нас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помогает замечать математику в обычных предметах. У него одно круглое основание, одна вершина и гладкая боковая поверхность — почти как у маленького волшебника в колпаке.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2026-05-24T11:04:49Z</dcterms:created>
  <dcterms:modified xsi:type="dcterms:W3CDTF">2026-05-24T11:04:49Z</dcterms:modified>
</cp:coreProperties>
</file>