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«Лето Господне»: мир детства, веры и русской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вера и память о старой Москве в одном художественном мире.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Шмелёв создал «Лето Господне» в эмиграции, опираясь на воспоминания о московском детстве. Роман выстраивается как череда эпизодов церковного года и превращает личную память в образ ушедшей России.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Шмелёв, эмиграция и память о России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вырос в Москве в купеческой среде, поэтому в его прозе особенно точно переданы повседневный уклад, речь, домашние привычки и религиозные обычаи городской России.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Шмелёв как писатель памяти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эмиграции и утрата родины сделали память одной из главных тем его творчества: писатель стремился сохранить не только события, но и саму атмосферу исчезнувшего мира.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«Лете Господнем» детские впечатления не просто воспроизводятся, а осмысляются взрослым автором как часть семейной, культурной и исторической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фрагменте: дом, улица, храм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дом как центр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у Шмелёва — не просто место действия, а пространство порядка, привычек и семейной иерархии. В нём слышны шаги, запахи еды, звяканье посуды и тихая собранность перед праздником. Через такие детали возникает ощущение живой, обжитой реальности.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где праздник входит в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улица показана как место движения, встреч и ожидания. Здесь соседствуют лавки, снег, санный путь, праздничная толпа и звон колоколов, который будто собирает город в единое целое. Городская жизнь звучит и светится, оставаясь при этом очень земной.
</a:t>
            </a:r>
            <a:endParaRPr lang="en-US" sz="102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 вершина художественного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 тексте соединяет быт и духовный смысл. Свечи, иконы, торжественная служба и колокольный звон создают образ мира, где красота воспринимается как часть религиозного опыта. Храм становится не фоном, а смысловым центром старой Москвы.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церковного года в композиции фрагмента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Будни
</a:t>
            </a:r>
            <a:pPr algn="ctr" indent="0" marL="0">
              <a:lnSpc>
                <a:spcPct val="100000"/>
              </a:lnSpc>
              <a:buNone/>
            </a:pPr>
            <a:r>
              <a:rPr lang="en-US" sz="3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дома и двора задаёт исходный ритм повествования: труд, заботы, привычные действия и знакомое пространство формируют основу, от которой начинается движение к празднику.
</a:t>
            </a:r>
            <a:endParaRPr lang="en-US" sz="1063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Приближение церковного дня вызывает особое настроение: герои чувствуют перемену в воздухе, готовятся внутренне и внешне, а обычные дела обретают предвкушение смысла.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
</a:t>
            </a:r>
            <a:pPr algn="ctr" indent="0" marL="0">
              <a:lnSpc>
                <a:spcPct val="100000"/>
              </a:lnSpc>
              <a:buNone/>
            </a:pPr>
            <a:r>
              <a:rPr lang="en-US" sz="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звон колоколов, молитва и семейная трапеза объединяют людей в общем переживании торжества. В этот момент быт наполняется духовной радостью и особой торжественностью.
</a:t>
            </a:r>
            <a:endParaRPr lang="en-US" sz="1126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праздника жизнь снова входит в привычное русло, но уже с пережитым обновлением. Именно повторяемость этого круга создаёт устойчивый и цельный образ мира.
</a:t>
            </a:r>
            <a:endParaRPr lang="en-US" sz="1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показан через непосредственное детское восприятие: мальчик замечает звуки, запахи, цвета, движения людей и детали домашнего уклада, которые взрослый часто не выделяет.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ребёнка-повествователя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анализирует происходящее отвлечённо; он чувствует его телесно и эмоционально, поэтому в тексте особенно выразительны удивление, доверчивость и живой интерес к обыденному.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детский взгляд позволяет увидеть привычные вещи как чудо: снег, свечи, звон, угощение и праздничную суету, в которых раскрывается красота повседневной жизни.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голосом ребёнка слышится зрелый автор, который соединяет личное воспоминание с исторической оценкой и делает частный опыт частью культурной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будней к празднику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церковный календарь организует повседневную жизнь и превращает обычный день в праздник.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 и молитва в произведении не выглядят отвлечёнными правилами: они естественно входят в распорядок дня, дисциплинируют семью и придают обычным действиям внутреннюю собранность.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мотивы в повседневной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Исповедь, служба и крестный ход связывают личное переживание с общим церковным опытом, поэтому религиозная жизнь показана как общинная и одновременно глубоко личная.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церковного календаря, особенно Пасха, приносят в текст радость, свет и чувство обновления; через них раскрывается ожидание очищения и благодарности за жизнь.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помогают понять нравственный мир героев: добро связано со смирением, чистотой, послушанием и умением радоваться не только себе, но и общему празднику.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разрозненные мотивы, а взаимосвязанные слои одного художественного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вера и быт образуют смысловой центр текста; остальные темы поддерживают их и создают целостный образ эпохи.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фрагмента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содержания фрагмента романа И. С. Шмелёва «Лето Господне»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295401"/>
            <a:ext cx="138300" cy="122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9416" y="3289668"/>
            <a:ext cx="1176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как основа художественной правды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угощение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у Шмелёва связана не только с насыщением, но и с семейным общением, ожиданием праздника и ощущением достатка. Через угощение раскрывается теплота домашнего мира.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свечи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Иконы и свечи вводят в текст духовное измерение повседневности. Они напоминают, что домашний уклад подчинён не только привычке, но и молитвенному настроению семьи.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Лавки и домашняя утварь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Лавки, посуда, предметы кухни и хозяйства делают мир фрагмента материально убедительным. Они показывают, как труд, покупка и домашнее устройство входят в повседневную культуру.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колоколов объединяет пространство города и становится знаком праздника. Он не просто сопровождает событие, а задаёт его эмоциональный тон и собирает людей в общий круг переживания.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Санки и снег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снег и санный путь создают образ старой Москвы, где городская жизнь естественно соединяется с природным ритмом. Эти детали придают сценам движение и зрительную выразительность.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201397"/>
            <a:ext cx="3934500" cy="24822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сферы жизни формируют целостный художественный мир фрагмента.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сферы взаимосвязаны: частный быт, вера и городская среда складываются в единую картину культурной России.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изображения и их функции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романа Ивана Шмелёва «Лето Господне»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соединяет разговорную речь, церковную лексику и бытовые названия предметов. Благодаря этому повествование звучит живо и достоверно, сохраняя интонацию подлинной устной памяти.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Шмелёва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строится на точных наблюдениях, звуковых и цветовых деталях, а также на мягкой лиричности. Автор не просто описывает события, а передаёт эмоциональную атмосферу ушедшего мира.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работают как носители культуры: они сохраняют народные привычки, религиозные представления и семейный уклад. Поэтому речь произведения воспринимается как художественное свидетельство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праздничной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золото,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краски, свечи и золотое сияние храма создают ощущение торжества. Даже зимний пейзаж здесь кажется праздничным и одухотворённым, а не холодным и пустым.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дома 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домашнее пространство противопоставлено многолюдной Москве с улицами и храмами. Этот контраст подчёркивает, что красота рождается из повседневности и общего ритма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нравственная и воспитательная среда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уклад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видит, как дом живёт по строгому распорядку: труд, еда, молитва и обязанности старших задают ощущение порядка и устойчивости.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участие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вовлекают детей в домашние и церковные обряды, формируя уважение к запретам, заботе и общим правилам семейной жизни.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традиции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становится школой памяти: через привычки, праздники и пример старших ребёнок усваивает ценности, которые связывают поколения между собой.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состояниями связаны с ритмом церковного времени и семейными сценами, а не с внешним конфликтом.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переживаний приходится на праздники и воспоминания, поэтому настроение текста остаётся светлым, но окрашенным ностальгией.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тональность фрагмента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эмоциональной динамики фрагмента романа Ивана Шмелёва «Лето Господне»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написан после революции, поэтому радостные картины детства читаются через опыт утраты. За светлой интонацией скрывается понимание, что описанный мир уже исчез.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историческая утрата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Шмелёв показывает прошлое как духовно цельное пространство, где вера и быт были естественно связаны. Однако это единство представлено как исторически невозвратимое, а не как идеализированная мечта.
</a:t>
            </a:r>
            <a:endParaRPr lang="en-US" sz="109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двойной смысл текста: это и личное воспоминание, и художественное свидетельство о разрушенной культурной среде. Именно память придаёт описанию особую эмоциональную силу.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40" y="1804453"/>
            <a:ext cx="251700" cy="22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980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802" y="1791220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90415" y="3523020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цвет и ритм в художественном мире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задаёт торжественный ритм и объединяет пространство города, храма и дома. Он воспринимается как знак праздника и духовного пробуждения.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Песнопения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пение усиливает ощущение соборности и делает праздничное действие не только зрелищным, но и внутренне сосредоточенным.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тишина создают контраст к людскому движению, подчёркивая чистоту, покой и ожидание важного события.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Свечи и тёплые огни оживляют тёмное пространство, превращая повседневную сцену в образ праздничного преображения.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ритмов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звуки, запахи и движения создают впечатление живой памяти, в которой время движется кругом, по законам традиции.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отдельные образы связывают личное впечатление с историей и традицией.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соединяет быт с духовным смыслом и помогает увидеть в частной жизни часть исторической и культурной памяти.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романа Ивана Шмелёва «Лето Господне»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особенно ясно раскрывается главная идея романа: обычная жизнь в семье и городе наполнена духовным смыслом и подчинена ритму православного календаря.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фрагмент важен для понимания всего романа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показывает, как через отдельные детали — еду, службу, разговоры, праздники — создаётся целостный мир, где человек чувствует себя частью традиции и общности.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этот эпизод можно считать ключом к произведению: он соединяет детское восприятие, историческую память и авторское понимание утраченной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«Лето Господне» как книга о духовных корнях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Шмелёва хранит память о России, где семья, вера, труд и праздник составляли единый жизненный порядок. Через детские впечатления он превращает личное воспоминание в образ культуры и истории.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2026-05-23T16:39:22Z</dcterms:created>
  <dcterms:modified xsi:type="dcterms:W3CDTF">2026-05-23T16:39:22Z</dcterms:modified>
</cp:coreProperties>
</file>