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и ключевые темы о Млечном Пути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спиральная галактика с уникальной структурой и историей, влияющая на наше понимание Вселенной.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знаний о Млечном Пути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Млечного пути началось с мифов и заметок древних греков, а сегодня прогресс техники раскрывает глубокие детали нашей галактики, подтверждая её сложность и многообразие.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форма Млечного Пути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галактики составляет приблизительно 100 000 световых лет, а толщина диска достигает около 1 000 световых лет, что подчёркивает её плоскую, но обширную структуру.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имеет спиральную форму с центральным балджем и несколькими отчётливыми рукавами, что характерно для крупных спиральных галактик во Вселенной.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звёзд в различных компонентах галактики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 диске более молодые, тогда как в гало находятся самые древние объекты, отражающие ранние этапы формирования галактики.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звёзд сконцентрирована в диске, подтверждая его ключевую роль в звёздообразовании и динамике галактики.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 Gaia, 2023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галактического диска Млечного Пути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рукава как колыбель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рукава — Персея, Стрельца, Лебедя и Ориона — насыщены молодыми звёздами и газом, создавая условия для постоянного звездообразования и динамики внутри диска.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яркость галактического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содержит многочисленные звёзды разного возраста, а также облака газа и пыли, обеспечивающие непрерывный процесс рождения новых светил и формирование планетных систем.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и балдж: ключевые характеристики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— рассеянная сферическая область, охватывающая диффузные старые звёзды и шаровые скопления с радиусом до 200 000 световых лет.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Балдж — плотное центральное скопление звёзд с различными возрастами, в котором находится сверхмассивная чёрная дыра Стрелец A*, влияющая на динамику центра.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компоненты отличаются по составу, плотности и функциям в эволюции Млечного пути, создавая сложную структуру галактики.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основных компонентов Млечного Пути
</a:t>
            </a:r>
            <a:endParaRPr lang="en-US" sz="2143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масштабах, составе и возрастах звёзд диска, балджа и гало, что отражает их уникальную роль в структуре галактики.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— основное место формирования звёзд, балдж — древний центр, а гало — хранитель старейших звёзд.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 Gaia,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Солнечной системы в Млечном Пути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находится в рукаве Ориона, примерно в 27 000 световых лет от центра галактики, в зоне умеренной плотности звёзд и газа.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нами расположены значимые звёзды — Альфа Центавра и Сириус, что отражает динамическое и богатое окружающее пространство.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 A* — сверхмассивная чёрная дыра в ядре нашей галактики, роль которой критична для стабильности и эволюции ядра.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EHT, 2022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миллиона солнечных масс
</a:t>
            </a:r>
            <a:endParaRPr lang="en-US" sz="429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масса, определяющая гравитационное ядро Млечного пути и влияющая на поведение близлежащих звёзд.
</a:t>
            </a:r>
            <a:endParaRPr lang="en-US" sz="21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до основных объектов Млечного Пути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масштабы демонстрируют колоссальные размеры галактики и относительную позицию нашей планетной системы внутри неё.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расположена далеко от центра, в пределах диска, при этом галактическое гало охватывает гораздо большую территорию.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 Gaia, 2023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Состав: число звёзд, газ и пыль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Млечном Пути насчитывается примерно от 200 до 400 миллиардов звёзд, что свидетельствует о его огромном масштабе и значимости как доминирующего состава галактики.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межзвёздного газа состоит из водорода и гелия, которые служат основным строительным материалом для новых звёзд и планетных систем во Вселенной.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пыль занимает около 1% общей массы галактического диска, влияя на процессы звездообразования и поглощая свет внутри галактики.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часть массы Млечного пути составляет тёмная материя, невидимая для прямых наблюдений, но играющая критическую роль в гравитационном удержании галактики.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и межзвёздные облака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галактическом диске преобладают молодые рассеянные скопления звёзд, такие как Плеяды, где звёзды образовались недавнее время и ещё тесно связаны друг с другом.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скопления, особенно характерные для гало, например М13, состоят из древних звёзд. Межзвёздные облака, как Туманность Ориона, содержат газ и пыль, благоприятствующие формированию новых звёзд.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звезды в Млечном Пути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звезды от зарождения до конечных состояний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92761" y="914638"/>
            <a:ext cx="5958528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звёзд в нашей галактике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основные спектральные классы звезд, их температуры и массу относительно Солнца, а также частоту встречаемости в Млечном Пути.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холодные и низкомассовые звёзды M-класса, в то время как массивные и горячие звёзды занимают малую долю.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Герцшпрунга—Рассела, современные исследования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Млечного Пути на ночном небе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Млечного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тёмном ночном небе Млечный путь проявляется в виде широкой светлой полосы, напоминающей молочную ленту. Лучшее время наблюдения — летом в сельской местности без светового загрязнения.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области в созвездиях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светлые участки галактики видны в созвездиях Стрельца и Лебедя, где наблюдается концентрация звёзд и тёмных газопылевых облаков, создающих впечатляющие небесные картины.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 ориентация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протянулся по всему небосводу, деля его на две части. Его ориентация меняется в течение ночи, обеспечивая разнообразные перспективы при наблюдениях с Земли.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среди других галактик Вселенной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является крупной спиральной галактикой и частью Местной группы, в которую также входят Андромеда и галактика Треугольника, наряду с множеством карликовых галактик.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взаимодействия между этими галактиками влияют на их динамику и взаимное движение, что важно для понимания структурной эволюции всей группы.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соседних галактик помогает лучше понять уникальные и общие черты Млечного пути в контексте космического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Галактическое окружение и движения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Предстоящее столкновение с Андромедой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и галактика Андромеды сближаются со скоростью примерно 110 км/сек. Через 4–5 миллиардов лет ожидается их слияние, что приведёт к формированию крупной эллиптической галактики.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Млечного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Известными спутниками нашей галактики являются Большое и Малое Магеллановы Облака — карликовые галактики, тесно связанные гравитационно и оказывающие влияние на динамику Млечного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Млечного Пути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обеспечивают изучение нейтрального водорода и межзвёздного газа на больших масштабах, раскрывая структуру и движение газа в галактике.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телескопы, такие как Spitzer, позволяют заглянуть сквозь пылевые облака, выявляя процессы звездообразования и внутренние структуры Млечного пути.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Gaia создал высокоточные трёхмерные карты расположения более миллиарда звёзд, что революционизировало понимание динамики и строения галактики.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параллакса и спектроскопии используются для измерения расстояний и определений химического состава звёзд, что помогает восстанавливать их эволюционную историю.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научные загадки и открытые вопросы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сих пор неясны механизмы формирования и стабильности спиральных рукавов, что вызывает активные дискуссии и модели в современной астрофизике.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природа потоков газа и звездных структур, а также их роль в эволюции галактики, остаются предметом интенсивных исследований и космических миссий.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полной массы Млечного пути остаётся затруднённой из-за распределения тёмной материи, которая не поддаётся прямому наблюдению, но оказывает значительное гравитационное влияние.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путь: ключ к пониманию космоса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Млечного пути раскрывает фундаментальные процессы формирования галактик и звёзд, расширяя наше понимание Вселенной. Исследования открывают новые горизонты в астрономии и будущих технологических достижениях.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2026-05-07T23:38:27Z</dcterms:created>
  <dcterms:modified xsi:type="dcterms:W3CDTF">2026-05-07T23:38:27Z</dcterms:modified>
</cp:coreProperties>
</file>