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растительных и животных клеток в строении и функциях.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растительной и животной клеток: ключевые темы
</a:t>
            </a:r>
            <a:endParaRPr lang="en-US" sz="37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клетки и её открытие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базовый структурный элемент жизни. Роберт Гук впервые увидел клетки в 1665 году, описав ячейки пробки. Это открытие стало основой клеточной теории и понимания биологии.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клеток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 окружает клетку, регулируя обмен веществ и защищая от внешних факторов.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генетический материал и управляет биохимическими процессами внутри клетки.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это внутренняя среда, где располагаются органоиды и протекают жизненно важные реакции.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мембрана: строение и функции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двойного слоя фосфолипидов с встроенными белками, обеспечивая избирательную проницаемость клетки.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Контролирует транспорт веществ внутрь и наружу, поддерживает гомеостаз и воспринимает сигналы из внешней среды.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Окружено ядерной оболочкой с порами, которые регулируют обмен веществ между ядром и цитоплазмой.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Ядро: центр управления клеткой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Хроматин внутри состоит из ДНК и белков, хранит наследственную информацию клетки.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контролирует синтез белков, задавая программу функционирования клетки через гены.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Участвует в регуляции клеточного деления и адаптации к внешним условиям.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4575"/>
            <a:ext cx="2049600" cy="1857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425" y="2774575"/>
            <a:ext cx="2049600" cy="1857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69825" y="2774575"/>
            <a:ext cx="2049600" cy="1857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27225" y="2774575"/>
            <a:ext cx="2049600" cy="18574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93525" y="1257000"/>
            <a:ext cx="15726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источники энергии
</a:t>
            </a:r>
            <a:pPr algn="l" indent="0" marL="0">
              <a:lnSpc>
                <a:spcPct val="90000"/>
              </a:lnSpc>
              <a:buNone/>
            </a:pPr>
            <a:r>
              <a:rPr lang="en-US" sz="143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органоиды производят АТФ, обеспечивая энергией все процессы клетки. Имеют собственную ДНК, что свидетельствует об их особом происхождении.
</a:t>
            </a:r>
            <a:endParaRPr lang="en-US" sz="1436" dirty="0"/>
          </a:p>
        </p:txBody>
      </p:sp>
      <p:sp>
        <p:nvSpPr>
          <p:cNvPr id="13" name="Text 1"/>
          <p:cNvSpPr txBox="1"/>
          <p:nvPr/>
        </p:nvSpPr>
        <p:spPr>
          <a:xfrm>
            <a:off x="2750925" y="1257000"/>
            <a:ext cx="15726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— фабрики белка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синтезируют белки по указаниям из ядра. Они могут свободно плавать в цитоплазме или быть связаны с эндоплазматической сетью.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08325" y="1257000"/>
            <a:ext cx="15726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— транспортная система
</a:t>
            </a:r>
            <a:pPr algn="l" indent="0" marL="0">
              <a:lnSpc>
                <a:spcPct val="90000"/>
              </a:lnSpc>
              <a:buNone/>
            </a:pPr>
            <a:r>
              <a:rPr lang="en-US" sz="143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мембран обеспечивает синтез и перенос липидов и белков по клетке, делая обмен веществ более организованным.
</a:t>
            </a:r>
            <a:endParaRPr lang="en-US" sz="1438" dirty="0"/>
          </a:p>
        </p:txBody>
      </p:sp>
      <p:sp>
        <p:nvSpPr>
          <p:cNvPr id="15" name="Text 3"/>
          <p:cNvSpPr txBox="1"/>
          <p:nvPr/>
        </p:nvSpPr>
        <p:spPr>
          <a:xfrm>
            <a:off x="6865725" y="1257000"/>
            <a:ext cx="15726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3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— упаковка и сортировка
</a:t>
            </a:r>
            <a:pPr algn="l" indent="0" marL="0">
              <a:lnSpc>
                <a:spcPct val="90000"/>
              </a:lnSpc>
              <a:buNone/>
            </a:pPr>
            <a:r>
              <a:rPr lang="en-US" sz="153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органоид принимает, модифицирует и упаковывает молекулы для доставки внутри клетки или за её пределы.
</a:t>
            </a:r>
            <a:endParaRPr lang="en-US" sz="1534" dirty="0"/>
          </a:p>
        </p:txBody>
      </p:sp>
      <p:sp>
        <p:nvSpPr>
          <p:cNvPr id="16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в цитоплазме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станции клетки
</a:t>
            </a:r>
            <a:endParaRPr lang="en-US" sz="2688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преобразуют химическую энергию глюкозы в АТФ, основной источник энергии для клетки. Внутренние кристы увеличивают площадь поверхности для реакции.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собственной ДНК указывает на эволюционное происхождение митохондрий как независимых организмов, ставших частью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клетки имеют ядро, где хранится генетическая информация и регулируется клеточная активность.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составе присутствуют митохондрии, обеспечивающие синтез энергии для жизнедеятельности клетки.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активны в синтезе белка, необходимого для роста и функционирования клеток.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и аппарат Гольджи участвуют в химическом обмене и упаковке веществ внутри клеток.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растительных и животных клеток: общие черты
</a:t>
            </a:r>
            <a:endParaRPr lang="en-US" sz="246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формируется из целлюлозы — прочного полисахарида, придающего жесткость растительным клеткам и определяющего их форму.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клеточной стенки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защищает клетки от механических повреждений и патогенов, а также поддерживает устойчивость растений к внешним воздействиям.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механической защиты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лишены клеточной стенки, что обеспечивает им разную форму и гибкость. Грибы и бактерии имеют иные виды стенок с отличным составом.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от животных клеток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растений: прочность и защита
</a:t>
            </a:r>
            <a:endParaRPr lang="en-US" sz="290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2843" y="1676050"/>
            <a:ext cx="2863615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растительная и животная клетка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структур растительной и животной клеток, показывающее особенности их формы и функций.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различия определяют различные функции и адаптации растительных и животных клеток.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для 6 класса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 и хлоропласты: фотосинтез в клетках растений
</a:t>
            </a:r>
            <a:endParaRPr lang="en-US" sz="2769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 — специальные органоиды растительных клеток, в числе которых хлоропласты играют ключевую роль благодаря содержанию хлорофилла, пигмента, поглощающего солнечный свет.
</a:t>
            </a:r>
            <a:endParaRPr lang="en-US" sz="1191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хлоропластах происходит фотосинтез — процесс превращения углекислого газа и воды в глюкозу с использованием энергии света, что обеспечивает растения питательными веществами и кислородом.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Вакуоли: роль в обмене веществ растений
</a:t>
            </a:r>
            <a:endParaRPr lang="en-US" sz="300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вакуоль содержит воду, питательные вещества и продукты обмена, поддерживая внутреннее давление (тургор), которое важно для формы и устойчивости растительной клетки.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животных клетках вакуоли намного меньшего размера и количества, выполняя функцию хранения и удаления веществ, но не играя такой значимой роли, как у растений.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лишены жёсткой клеточной стенки и имеют разнообразную, чаще округлую форму, что способствует подвижности и взаимодействию с окружающей средой.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составе животных клеток присутствуют лизосомы, содержащие ферменты для расщепления и утилизации чужеродных и отработанных веществ, что поддерживает клеточную чистоту.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Центриоли в животных клетках отвечают за организацию веретена деления, обеспечивая правильное распределение хромосом при клеточном размножении.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Животная клетка: характерные черты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Центриоли расположены вблизи ядра и образуют микротрубочки, формирующие веретено деления во время митоза, что позволяет точно разделять хромосомы между дочерними клетками.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играют важную роль в поддержании структуры клетки и участвуют в организации цитоскелета, влияя на движение и форму клетки.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растительных клеток центриоли отсутствуют; их функции по разделению хромосом выполняют другие клеточные компоненты, приспособленные к особенностям растений.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Центриоли: организация деления в животных клетках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3263" y="0"/>
            <a:ext cx="239092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2400" y="326250"/>
            <a:ext cx="50073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Лизосомы: функции в животной клетке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623075" y="3548975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активно лизосомы функционируют в клетках иммунной системы и печени, где происходит разрушение патогенов и токсичных веществ для поддержания здоровья организма.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3075" y="2017750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гидролитические ферменты, которые расщепляют нежелательные и повреждённые компоненты внутри клетки, обеспечивая её обновление и защиту.
</a:t>
            </a:r>
            <a:endParaRPr lang="en-US" sz="127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встречаемости органоидов: график для сравнения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наглядно показывает уникальность и распределение органоидов, подчёркивая особенности строения разных типов клеток.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наличии органоидов отражают приспособления к функциям, выполняемым растительными и животными клетками.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для среднего звена, обновлено 2023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обмене веществ растений и животных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 растительных клетках обеспечивается хлоропластами, преобразующими солнечный свет в энергию, что уникально для этой группы организмов.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получают энергию исключительно из органических веществ, поступающих с пищей, что требует других путей метаболизма.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и их расположение в клетках отражают эти физиологические различия, обеспечивая специализированные функции и адаптацию к среде.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веществ в клетке: этапы обмена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обмена веществ в клетках, основанный на движении веществ через различные органоиды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организмов используют разные типы клеток, что способствует огромному разнообразию жизни на Земле и позволяет приспосабливаться к различным условиям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биология, 2022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клеточном строении поддерживают экологические ниши и биологические функции, отличая растения от животных и обеспечивая разнообразие биосферы.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знаний о клетке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строения растительных и животных клеток раскрывает основы жизни и помогает в медицине, экологии и сельском хозяйстве, подтверждая важность клеточной теории для науки.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2026-05-08T16:52:34Z</dcterms:created>
  <dcterms:modified xsi:type="dcterms:W3CDTF">2026-05-08T16:52:34Z</dcterms:modified>
</cp:coreProperties>
</file>