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Can: слово для умения и разрешения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can: умение, разрешение и простые фразы без лишних ошибок.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can нужен каждый день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can нужен каждый день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встречается очень часто: в вопросах, ответах, просьбах и рассказах о том, что человек умеет. Это делает его одним из самых полезных модальных глаголов для повседневной речи.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can два основных значения: он показывает умение и помогает спрашивать о разрешении или возможности. Именно поэтому это слово так часто встречается в живой английской речи.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значения у can встречаются чаще всего.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can всегда идёт один глагол в базовой форме без to. Эта простая схема помогает быстро строить правильные утвердительные предложения.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используется в основной форме.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can превращается в can’t или cannot, но смысл остаётся прежним. В разговоре чаще звучит краткая форма, потому что она естественнее и короче.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в речи звучит чаще.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 can строится очень просто: слово can ставится в начало предложения, а дальше идёт подлежащее и основной глагол.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can выносится в начало вопроса.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экономит слова, но сохраняет смысл. В ответе повторяется только can, без второго основного глагола, поэтому фраза остаётся ясной и быстрой.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обычно хватает, чтобы ответить коротко.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для умений и навыков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свои умения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показывает, что действие уже получается. Такие фразы удобно использовать, когда нужно рассказать о своих умениях, увлечениях или школьных навыках без длинных объяснений.
</a:t>
            </a:r>
            <a:endParaRPr lang="en-US" sz="1304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 других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can легко говорить о том, что умеют друзья, братья, сёстры или одноклассники. Это делает предложение коротким, понятным и очень естественным для повседневного общения.
</a:t>
            </a:r>
            <a:endParaRPr lang="en-US" sz="1304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особенно полезны в речи на уроке: они помогают описывать реальные способности, а не просто заучивать правило отдельно от жизни.
</a:t>
            </a:r>
            <a:endParaRPr lang="en-US" sz="13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42200" y="126456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разрешении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часто означает вежливую просьбу о разрешении. Вопросы вроде Can I…? звучат мягко и подходят для разговора в классе, дома или с друзьями.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42200" y="2427438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в 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can показывает, что что-то возможно прямо сейчас. Тогда смысл зависит от ситуации: речь идёт не о навыке, а об удобстве, разрешении или обстоятельствах.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2200" y="359031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говорить о правилах и доступе: можно ли сесть, взять предмет или воспользоваться чем-то. Такие фразы особенно полезны в школьной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для разрешения и возможности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конструкция помогает сразу показать, что ты умеешь делать, а что пока нет.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значения удобно сравнивать в одной фразе.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ошибки: лишнее to, окончание -s и лишние do/does в вопросах. Если помнить это правило, can становится простой и надёжной формой.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легче запомнить сразу.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слайда: типичные ошибки с can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задании важно увидеть сразу три исправления: убрать to, выбрать can’t и поставить can перед подлежащим в вопросе. Так правило закрепляется на практике.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исправления показывают, как работает форма без ошибок.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слайда: упражнение на исправление предложений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диалога помогают запомнить can в реальной речи: вопрос, ответ и отрицание связываются в одну понятную модель.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шаблона достаточно, чтобы начать говорить увереннее.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слайда: диалоговые модели с can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правильную форму в каждом предложении и проверь, как can ведёт себя в утверждении, вопросе и отрицании.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выбери верный вариант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can употребляется без to, без -s и без do/does в вопросе.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слайда: мини-практика по выбору формы can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фразу: правильный порядок слов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слайда: сборка утвердительного предложения из отдельных слов.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где вопрос, где отрицание и где верная форма. Короткая проверка помогает быстро заметить, понимаешь ли ты значение can.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правда или ложь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проверяются не только смысл, но и форма: вопрос строится с Can, а после can глагол остаётся без -s.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слайда: мини-практика «правда или ложь»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легко различать на слух: can звучит кратко и слабо, а can’t — заметнее из-за более долгого гласного и финального t.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отличаются по звучанию и помогают понять смысл сразу.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слайда: произношение can и can’t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слова — can’t и cannot — выражают одно отрицание. При этом could добавляет ещё одно значение: вежливую просьбу или форму прошедшего времени.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варианты отрицания и просьбы удобно сравнивать вместе.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слайда: сравнение can’t, cannot и could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опорных правил помогают не путаться: значение, форма, вопрос, короткий ответ и отрицание. После такого повторения can становится предсказуемым и понятным.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опорных правил достаточно для уверенного повторения темы.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слайда: финальный чек-лист по can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уже в твоих руках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 умеешь строить фразы с can, задавать вопросы, отвечать кратко и делать отрицание. Осталось только использовать это в речи без подсказки.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2026-07-25T19:41:33Z</dcterms:created>
  <dcterms:modified xsi:type="dcterms:W3CDTF">2026-07-25T19:41:33Z</dcterms:modified>
</cp:coreProperties>
</file>