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природного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признаки опасных явлений и правила безопасного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возникают там, где сходятся особенности климата, рельефа и природных процессов: движение земной коры, вода, ветер, жара и засуха. Поэтому в разных регионах России опасности отличаются по виду и частоте.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зависят природные опасности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чрезвычайных ситуаций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опасности связаны с движением земной коры и горных пород. К ним относят землетрясения, извержения вулканов, оползни и обвалы, которые могут разрушать дороги, здания и коммуникации.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из-за изменения уровня и движения воды. Наводнения, паводки и цунами опасны быстрым затоплением территорий, сильным течением и разрушением мостов, домов и прибрежных сооружений.
</a:t>
            </a:r>
            <a:endParaRPr lang="en-US" sz="1345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связана с погодными явлениями. Ураганы, сильный снегопад, град, засуха и жара могут нарушать транспорт, повреждать линии связи и создавать угрозу здоровью людей.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лесные и торфяные пожары. Они распространяются особенно быстро в сухую и ветреную погоду, ухудшают видимость, насыщают воздух дымом и угрожают жилью рядом с лесом.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66981"/>
            <a:ext cx="3848986" cy="168110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опасности, признаки и первые действия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природных ЧС свои первые сигналы, но реакция должна быть быстрой и спокойной.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позволяют распознать угрозу заранее, а первые действия сводятся к одному: быстро перейти в безопасное место и вызвать помощь по 112.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«Чрезвычайные ситуации природного характера»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Землетрясение: почему оно опасно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 при смещении литосферных плит. Из-за этого земная поверхность начинает колебаться, а толчки могут ощущаться даже в соседних районах.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видны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сильного землетрясения трескаются стены, падают предметы и повреждаются дороги. Особенно уязвимы старые здания и плохо закреплённая мебель.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снизить риск травм и избежать завалов.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землетрясении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и паводок: опасность воды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Ливни, таяние снега, ледяные заторы или прорыв дамб могут резко поднять уровень воды и начать затопление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 быстро усиливается, размывает берега, повреждает дороги, мосты и дома, а также затрудняет передвижение людей и техники.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схода воды остаются грязь, мусор и загрязнённые источники. Опасность сохраняется, пока территория не станет полностью безопасной.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разные природные чрезвычайные ситуации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последствия часто затрагивают сразу людей, инфраструктуру и окружающую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последствия обычно связаны с наводнениями и ураганами, а для лесных пожаров особенно заметны дым и ухудшение воздуха.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«Чрезвычайные ситуации природного характера»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Ураган, буря и смерч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очень сильный ветер, который часто идёт вместе с ливнем, ломает деревья и может повреждать линии связи, крыши и лёгкие постройки.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менее мощная, но тоже опасна. Смерч отличается вращением воздуха: он способен поднимать предметы, срывать кровлю и переворачивать машины.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может начаться из-за молнии, сухой травы, неосторожного костра или мусора. В жаркую погоду искра легко превращается в большое возгорание.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пожар: почему он быстро распространяется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дым, высокая температура и плохая видимость. Пожар может перейти на дома, дачи и дороги, поэтому промедление особенно рискованно.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пламя на новое место, а сухие растения горят почти без задержки. Из-за этого огонь быстро охватывает большие участки леса и поля.
</a:t>
            </a:r>
            <a:endParaRPr lang="en-US" sz="9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безопасности при обнаружении дыма или огня в лесу.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лесном пожаре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— это медленное или внезапное сползание грунта по склону. Он опасен тем, что может перекрыть дорогу, повредить дома и изменить русло ручья.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происходит, когда со скалы или крутого откоса срываются камни и большие массы породы. Такие падения особенно опасны для людей, идущих по тропам или дорогам у подножия гор.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— это плотный поток воды, грязи, камней и песка. Он быстро движется вниз по руслу, сметая всё на своём пути после сильного дождя или быстрого таяния снега.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на крутых склонах, при вырубке леса и строительстве на слабом грунте. Растительность удерживает почву, поэтому её исчезновение делает склон более неустойчивым.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обвалы и сели в горах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жара: чем они опасны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засухе почва быстро высыхает, растения вянут, а урожай снижается. Реки, пруды и колодцы могут мелеть, поэтому воды становится меньше и для людей, и для животных.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повышает нагрузку на организм и может вызвать слабость, обезвоживание и солнечный удар. Особенно осторожными должны быть дети, пожилые люди и те, кто долго находится на улице.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Урон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дождей ослабляет леса, поля и сады. Пожелтевшая трава и пересохшая земля легче воспламеняются, а восстановление природных участков занимает много времени.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всем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и сельскому хозяйству сложнее переносить высокую температуру и нехватку воды. Им нужны тень, регулярное питьё и защита от перегрева.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370" y="1587736"/>
            <a:ext cx="305926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опасности, которые нельзя пропустить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могут предупреждать о приближении природной опасности и что нужно сделать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распознать сигнал вовремя, можно быстрее уйти из опасной зоны, избежать паники и успеть получить помощь взрослых или спасателей.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«Чрезвычайные ситуации природного характера»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заранее снижают риски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 постоянным 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следят за трещинами, осыпями и состоянием грунта, чтобы заметить опасное движение заранее. Если район нестабилен, там ограничивают строительство и заранее намечают безопасные пути ухода.
</a:t>
            </a:r>
            <a:endParaRPr lang="en-US" sz="1077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выходит из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паводком в населённых пунктах укрепляют дамбы и очищают русла рек, чтобы вода проходила свободнее. Такие меры не отменяют опасность полностью, но помогают уменьшить ущерб для домов, дорог и дворов.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готовится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собирают запас воды, фонарь, аптечку, документы и нужные лекарства в одном месте. Если поступит сигнал тревоги, эти вещи можно взять быстро, не теряя время на поиск.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набор безопасности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лучше хранить в одном доступном месте, чтобы его можно было взять за несколько секунд при срочном выходе.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нужными остаются вода и освещение, но документы, связь и аптечка тоже важны для ожидания помощи.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«Чрезвычайные ситуации природного характера»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последовательность действий по правилам безопасности для дома, школы и улицы.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 любой природной ЧС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ЧС слухи и сообщения без проверки могут заставить людей двигаться в опасную сторону или задержать эвакуацию. Поэтому важно не доверять случайным публикациям в сети.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ориентироваться на сообщения МЧС, местных властей, школы и взрослых, которым вы доверяете. Они передают проверенные сведения о риске, маршрутах и безопасных местах.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полезно знать номера экстренных служб, адреса укрытий и способ связи с семьёй. Тогда даже в тревожной ситуации можно быстро получить помощь и не растеряться.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точная информация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ЧС в России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 Курилы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опасны землетрясения и извержения вулканов. Жителям и гостям этих районов важно следить за официальными предупреждениями и знать ближайшие безопасные маршруты.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и сухое время года здесь часто возникают лесные пожары. Огонь быстро распространяется по сухой траве и лесной подстилке, особенно при сильном ветре.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 и 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регионах бывают тайфуны и паводки, которые приносят сильный ветер и много воды. Опасность усиливают разлив рек, повреждение дорог и перебои в сообщении.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нередки метели, гололёд, сильный снегопад и снежные заносы. Такие явления осложняют движение транспорта и делают улицы опасными для пешеходов.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признаки опасности — значит быть готовым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бывают разными, но спокойствие, внимание и знание простых правил помогают действовать правильно. Чем раньше замечен сигнал опасности, тем больше шансов избежать травм и паники.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2026-05-20T21:43:53Z</dcterms:created>
  <dcterms:modified xsi:type="dcterms:W3CDTF">2026-05-20T21:43:53Z</dcterms:modified>
</cp:coreProperties>
</file>