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нас: от колёс до циферблатов.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окружность в 6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точно читать чертежи, работать с циркулем и понимать важные связи между элементами фигуры. Она также подготавливает к формулам длины окружности и площади круга.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центр, радиус, диаметр, хорда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— это точка, от которой до любой точки окружности расстояние одинаково. Именно она задаёт всю фигуру и помогает строить её без ошибок.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— отрезок, соединяющий центр с любой точкой окружности. У одной окружности все радиусы равны, поэтому их длину удобно использовать в вычислениях.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соединяет две точки окружности и проходит через центр. Он всегда длиннее любого радиуса и состоит из двух радиусов, лежащих на одной прямой.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любые две точки окружности, но не обязана проходить через центр. Её длина может быть разной, поэтому хорды удобно сравнивать по расположению.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 на чертеже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отмечают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часто подписывают центр O, радиус r, диаметр d и хорду. Эти обозначения помогают быстро понять, как устроена окружность и где находятся её основные точки.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радиусы одной окружности одинаковы. Диаметр всегда равен двум радиусам: d = 2r. Поэтому, зная радиус, можно сразу определить диаметр и проверить правильность построения.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элементов окружности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отличаются главные элементы окружности и как они связаны с центром.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диаметр связаны напрямую, а хорда, касательная и дуга помогают описывать разные положения отрезков и линий относительно окружности.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окружности при увеличении радиуса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вычислений используют число π, поэтому значения длины получаются приближёнными.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прямую зависимость: чем больше радиус, тем больше длина окружности, и увеличение происходит пропорционально.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вычисления по формуле C = 2πr; π ≈ 3,14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принадлежит ли точка окружности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точки по расстоянию до центра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окружность — это не одно и то же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только линия, а круг включает всю внутреннюю часть вместе с этой линией. Поэтому эти фигуры нельзя путать в чертежах и условиях задач.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окружности находят длину, потому что у неё есть только граница. Для круга вычисляют площадь, так как он занимает часть плоскости.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речь идёт о контуре, нужна окружность. Если говорится о заполненной фигуре, речь идёт о круге, и способ решения будет другим.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радиус в точку касания, он будет перпендикулярен касательной. Это свойство помогает строить чертежи и решать задачи на углы и взаимное положение прямых.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— это прямая, которая касается окружности только в одной точке. Такая точка называется точкой касания и всегда лежит на самой окружности.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длины окружности для разных радиусов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вычислениях значение π обычно берут равным 3,14, чтобы получить удобный приближённый ответ.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радиус, тем больше длина окружности. Значения растут пропорционально радиусу, поэтому формула работает одинаково для любых размеров.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вычисления по формуле C = 2πr; π ≈ 3,14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856837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30344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длины окружности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156850" y="1774950"/>
            <a:ext cx="3608100" cy="10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известен радиус, длину окружности находят по формуле C = 2πr. Сначала измеряют расстояние от центра до окружности, а затем подставляют значение в выражение и получают результат.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156850" y="2924278"/>
            <a:ext cx="3608100" cy="10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 диаметр, удобнее использовать формулу C = πd. Диаметр в два раза больше радиуса, поэтому сначала его можно определить через r, а затем быстро вычислить длину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по теме окружности и круга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зависимости между элементами окружности и круга.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— главная величина темы: через него легко найти диаметр, длину окружности и площадь круга.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геометрии 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с помощью циркуля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 школьному курсу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дуга и сектор круга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показывает часть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— это не прямая, а участок самой окружности между двумя точками. Именно она образует плавную границу, по которой легко узнать знакомую форму круга и сравнить разные части одной и той же окружности.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связывает две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хорда выглядит как прямой отрезок внутри окружности. Она соединяет две точки на линии окружности и помогает увидеть, как фигура делится на части. Чем длиннее хорда, тем ближе она проходит к центру.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похож на кусочек пирога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ограничен двумя радиусами и дугой, поэтому напоминает аккуратный клин. На чертеже удобно показать, как из круга выделяется отдельная часть, которую можно измерять и сравнивать с целой фигурой.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площадь круга при увеличении радиуса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вычислений используют приближённое значение π ≈ 3,14, поэтому значения на диаграмме округлены.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увеличивается гораздо быстрее радиуса: при утроении радиуса она возрастает в девять раз.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S = πr²; расчёты по значению π ≈ 3,14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окружности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осей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прямая, проходящая через центр окружности, делит её на две одинаковые части. Поэтому у окружности бесконечно много осей симметрии, и это легко увидеть на чертеже.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повернуть окружность вокруг её центра на 180 градусов, она совпадёт сама с собой. Такое свойство называют центральной симметрией, и оно помогает понимать расположение точек на рисунке.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 для узоров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симметрии окружность часто используют в орнаментах, эмблемах и геометрических моделях. Рисунок получается аккуратным, а повторяющиеся элементы выглядят одинаково и легко проверяются.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9665" y="3356617"/>
            <a:ext cx="240975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8271" y="4024317"/>
            <a:ext cx="223763" cy="275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 окружающем мире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шестерни и круглые детали используют окружность, потому что такая форма помогает равномерно вращаться и снижает рывки при движении. Это делает механизм более удобным и надёжным.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Циферблаты часто делают круглыми: так удобно размещать деления и стрелки. Круглая форма помогает быстро видеть расположение времени и делает циферблат хорошо узнаваемым.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имеют форму круга, чтобы их было удобно брать, считать и носить с собой. У такой формы нет острых углов, поэтому она практична в повседневном использовании.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крышки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Тарелки, крышки и многие ёмкости тоже делают круглыми. Такая форма удобна для хранения, равномерного распределения содержимого и простого измерения размеров по диаметру.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дорожки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спортивных площадках окружность и круг встречаются в разметке, мишенях и дорожках. Круглая форма помогает соблюдать точные расстояния и делает построения на поле более понятными.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форма круга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особенно удобна там, где важны вращение, равномерность и компактность. Поэтому она часто встречается в предметах, которые мы видим каждый день.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круг используют в практичных и точных объектах: его форма упрощает движение, измерение и повторение одинаковых деталей.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повседневной жизни; данные иллюстративные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окружность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окружность и круг: окружность — это линия, а круг — часть плоскости. Из-за этого неверно находят длину, площадь и нужный элемент на чертеже.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любую хорду диаметром или забывают, что диаметр обязательно проходит через центр. Полезно сразу проверять: диаметр всегда равен двум радиусам.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в формулу не тот радиус или не переводят единицы измерения. Перед вычислением нужно внимательно посмотреть, в каких единицах даны отрезки на рисунке.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ответ после решения. Если длина окружности не соответствует радиусу или диаметру, значит, где-то допущена ошибка в записи формулы или в вычислениях.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Окружность: главное, что нужно 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легко узнать по равному расстоянию всех точек от центра. Если помнить её элементы и формулы, можно уверенно решать задачи, строить чертежи и замечать геометрию вокруг себя.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2026-05-24T16:39:39Z</dcterms:created>
  <dcterms:modified xsi:type="dcterms:W3CDTF">2026-05-24T16:39:39Z</dcterms:modified>
</cp:coreProperties>
</file>