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атома: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ядра объясняет свойства материи и её превращения.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ядре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объясняет, откуда берутся элементы, почему одни атомы устойчивы, а другие распадаются, и как высвобождается энергия в звёздах, реакторах и медицинских технологиях.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и положение ядра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атома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устроен как компактное ядро и окружающая его электронная оболочка. Именно в ядре сосредоточены почти вся масса атома и положительный заряд.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пустой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между ядром и электронами в основном пустое, поэтому вещество кажется плотным, хотя внутри атома расстояния между частицами очень велики.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несоизмерим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ядра ничтожно мал по сравнению с размером всего атома: если атом мысленно увеличить до стадиона, ядро останется точкой в центре.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 — Резерфорд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 рассеянию α-частиц показали, что положительный заряд и масса сосредоточены в очень малой области атома.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модель атома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стало ясно, что атом не является однородным «шаром»: внутри есть плотное центральное образование — ядро.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1932 — Чедвик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нейтрона подтвердило, что ядро состоит из нескольких типов частиц, а не только из протонов.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ядра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Протоны несут положительный заряд и определяют электрические свойства ядра. Их число задаёт химический элемент и заряд ядра.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Нейтроны электрически нейтральны, но заметно влияют на массу и устойчивость ядра. Они помогают удерживать систему без увеличения отталкивания.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Нуклоны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Протоны и нейтроны вместе называют нуклонами. Именно их сочетание определяет, будет ли ядро лёгким, тяжёлым, устойчивым или радиоактивным.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число протонов делает каждый элемент уникальным в периодической системе.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 задаёт заряд ядра и химическую принадлежность атома.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Периодическая система химических элементов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данные по нуклидам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число и нуклиды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число показывает общий состав ядра, а запись нуклида помогает отличать близкие, но не одинаковые ядра.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элемента могут быть разные нуклиды: атомный номер одинаков, а число нейтронов различается.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удерживает ядро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Очень малый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силы быстро ослабевает с расстоянием, поэтому ядро остаётся компактной системой. За пределами ядра это взаимодействие почти не проявляется.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Мощное притяжение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нуклоны удерживаются сильным взаимодействием — самым мощным из фундаментальных. Оно компенсирует электростатическое отталкивание протонов на сверхмалых расстояниях.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Условие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между нуклонами слишком велико, связь ослабевает. Поэтому устойчивость возможна только при плотном, хорошо сбалансированном расположении частиц.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ядра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соотношение протонов и нейтронов влияет на устойчивость ядра.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массы и энергии показывает, почему даже микроскопические изменения в ядре высвобождают огромную энергию.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931,5 МэВ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соответствует энергии, эквивалентной одной атомной единице массы.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Эйнштейна E=mc²; 1 а. е. м. ≈ 931,5 МэВ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таблицы нуклидов (типичные устойчивые изотопы элементов)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стабильности: рост N/Z с увеличением Z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по мере роста числа протонов устойчивые ядра требуют всё большего избытка нейтронов.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тяжёлых элементов зона стабильности смещается вверх: нейтронов должно быть больше, чем протонов, иначе ядро становится неустойчивым.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полураспада углерода-14 помогает определять возраст органических остатков в археологии и геологии.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5730 лет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в среднем требуется углероду-14, чтобы его количество уменьшилось вдвое.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справочные данные по радиоуглеродному датированию
</a:t>
            </a:r>
            <a:endParaRPr lang="en-US" sz="10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в опытах и в природе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Нестабильное ядро не ждёт внешнего толчка: оно само переходит в более устойчивое состояние. При этом могут испускаться частицы или кванты энергии, а след превращения фиксируют по ионизации среды.
</a:t>
            </a:r>
            <a:endParaRPr lang="en-US" sz="824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превращение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лаборатории радиоактивность часто связывают со счётчиком Гейгера и характерными щелчками. Прибор не «видит» излучение напрямую, но уверенно показывает, что частицы проходят через детектор и вызывают электрические импульсы.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обнаруживают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фон вокруг нас формируют космические лучи, горные породы и отдельные изотопы в обычных веществах. Поэтому радиоактивность — не только тема атомной энергетики, но и часть естественной среды.
</a:t>
            </a:r>
            <a:endParaRPr lang="en-US" sz="824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Радиоактивность в природе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альфа-распада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испускается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Альфа-частица — это ядро гелия-4, поэтому после распада заряд ядра уменьшается на 2, а массовое число — на 4. Для тяжёлых элементов это один из типичных путей стабилизации.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Проникающая способность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Альфа-излучение быстро теряет энергию в воздухе и задерживается листом бумаги или верхним слоем кожи. Но при попадании внутрь организма оно становится особенно опасным из-за сильной ионизации тканей.
</a:t>
            </a:r>
            <a:endParaRPr lang="en-US" sz="1084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осторожность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малой дальности пробега главная защита — не только экранирование, но и предотвращение попадания источника в организм. Важны герметичность, чистота рабочей зоны и аккуратное обращение с веществом.
</a:t>
            </a:r>
            <a:endParaRPr lang="en-US" sz="10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2257109"/>
            <a:ext cx="4339200" cy="10401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механизма бета-превращений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бета-распада показывает, как меняется заряд ядра при сохранении числа нуклонов.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перестраивают состав ядра, но не изменяют массовое число A; это удобно для проверки ядерных уравнений.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школьной ядерной физики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 себя гамма-излучение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Переход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Гамма-квант уносит избыток энергии, когда ядро переходит из возбуждённого состояния в более низкое. Поэтому состав ядра не меняется, а изменяется только его энергетическое состояние.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Гамма-лучи проникают значительно глубже, чем альфа- и бета-частицы, поэтому для защиты используют плотные материалы. На практике это свинец, бетон и другие экраны с высокой толщиной.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Сопровождение распадов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гамма-излучение идёт вслед за альфа- или бета-распадом. Сначала ядро меняет состав, а затем «сбрасывает» лишнюю энергию, чтобы достичь более устойчивого уровня.
</a:t>
            </a:r>
            <a:endParaRPr lang="en-US" sz="10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ядерные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распада строят по сохранению заряда и массового числа.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определению периода полураспада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падает активность со 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как быстро уменьшается число нераспавшихся ядер в процессе последовательных периодов полураспада.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период уменьшает активность вдвое, поэтому короткоживущие изотопы меняются быстро и требуют особого контроля.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ядерные реакции работают на практике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лёгких ядер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объединяет лёгкие ядра в более тяжёлое. Такой процесс питает Солнце и звёзды, а на Земле требует чрезвычайно высоких температур и сложного удержания плазмы.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тяжёлых ядер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тяжёлое ядро распадается на более лёгкие фрагменты, выделяя энергию и нейтроны. Именно управляемая цепная реакция лежит в основе работы атомных реакторов.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в 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Радионуклиды используют как метки и источники излучения в медицине. Это помогает получать изображения органов, а в некоторых случаях — прицельно воздействовать на опухолевые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главным в теме ядра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определяет не только элемент, но и его устойчивость, радиоактивность и ядерные превращения. Понимание этих законов объясняет энергию звёзд, работу реакторов и методы диагностики в медицине.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2026-07-25T22:58:00Z</dcterms:created>
  <dcterms:modified xsi:type="dcterms:W3CDTF">2026-07-25T22:58:00Z</dcterms:modified>
</cp:coreProperties>
</file>