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jpe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Шутки-минутки на уроке литературного чтения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смешные тексты и добрые игры со словами для чтения вслух.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на уроке нужны шутки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весёлые строки помогают первоклассникам читать без усталости, слушать внимательнее и легче запоминать слова. Через потешки, скороговорки, небылицы и рифмовки урок становится живее и интереснее.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первоклассников лучше всего подходят шутки, которые можно быстро прочитать, услышать и повторить без напряжения.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— самый удобный возраст для очень коротких и понятных смешных текстов.
</a:t>
            </a:r>
            <a:endParaRPr lang="en-US" sz="1733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возрастная группа презентации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чтение: голос, лицо и пауза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текст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Выразительное чтение делает шутку заметнее: помогает улыбка, чуть удивлённая интонация и короткая пауза перед концовкой. Тогда смешное слово звучит особенно ярко.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в чтении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меньше важны взгляд и мимика. Раскрытые глаза, оживлённое лицо и готовность к неожиданности усиливают впечатление даже от самой маленькой шутки.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шутка не обижает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должна смеяться над ситуацией, а не над ребёнком. Она не затрагивает внешность, имя, семью, одежду, речь или ошибки одноклассника.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 классе особенно важно выбирать тексты, которые всем понятны и не вызывают неловкости. Добрый юмор помогает чувствовать себя спокойно и уверенно.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смешная строка может задеть кого-то в классе, её лучше заменить. Хорошая шутка остаётся весёлой, понятной и безопасной для каждого.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короткий смешной текст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создания доброй шутки для чтения вслух в 1 классе.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шутки и весёлые мелочи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шутках легко оживают звонок, перемена, пенал, тетрадь и портфель. Обычные вещи становятся смешными, если карандаш вдруг спрятался, а тетрадь будто решила убежать.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особенно понятны первоклассникам, потому что они узнают в них свой день. Класс, парта и весёлые лица детей сразу подсказывают, где происходит маленькое смешное событие.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56413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80863"/>
            <a:ext cx="440100" cy="39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40290"/>
            <a:ext cx="440100" cy="440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64740"/>
            <a:ext cx="440100" cy="3912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слов в коротких текстах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поворот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привычное слово связано с неожиданным предметом или действием, возникает улыбка. Для 1 класса такой приём должен быть очень простым и сразу понятным.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становится заметнее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слов помогает заметить, что похожие по звучанию слова могут обозначать совсем разное. Это развивает внимание к смыслу и делает чтение более осознанным.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Похожее звучание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могут звучать почти одинаково, но вызывать разный смысл. Именно такое небольшое различие часто делает строку смешной и помогает внимательнее вслушиваться в речь.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для улыбки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слова и окончания создают забавный ритм. Ребёнок быстрее замечает повтор и легче запоминает текст, потому что он звучит как короткая игра.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и повтор делают текст весёлым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695795" y="81774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слух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695795" y="124107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слышит, что слова звучат похоже и будто перекликаются между собой.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48770" y="2213672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ритм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048770" y="2636997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 рифма создают лёгкий шаг текста, поэтому его проще читать и запоминать.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95795" y="360959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радость чтения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4695795" y="403292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потешка или четверостишие превращается в маленькую игру, которую хочется повторить вслух.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животные в детских шутках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с книжкой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устроилась на подоконнике, раскрыла книжку и сделала очень серьёзный вид, будто читает по слогам. Но вдруг она перевернула страницу лапой и «мяукнула» в самом смешном месте. Такой герой легко оживляет картинку и вызывает улыбку у младших школьников.
</a:t>
            </a:r>
            <a:endParaRPr lang="en-US" sz="795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Щенок и портфель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Щенок спешит в школу так быстро, что его портфель подпрыгивает на каждом шаге. Он оглядывается, будто боится опоздать на урок чтения, и из-за этого выглядит особенно забавно. В такой сцене важно показать движение, радость и маленькое удивление.
</a:t>
            </a:r>
            <a:endParaRPr lang="en-US" sz="816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Попугай-повторюшка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Попугай сидит рядом с ребятами и повторяет всё подряд: слово, звук, даже короткую считалку. Сначала это кажется обычной забавой, а потом превращается в весёлую игру со словами. Для иллюстрации подойдёт яркая эмоция и смешной открытый клюв.
</a:t>
            </a:r>
            <a:endParaRPr lang="en-US" sz="79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Потешки, считалки и маленькие стихи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Потешки и считалки звучат как игра: в них легко услышать ритм, повтор и дружное движение слов. Поэтому дети быстро подхватывают текст и читают его с интересом.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полезны для памяти: ребёнок запоминает не только слова, но и их порядок. Это учит читать ровно, без лишней спешки и с ясной интонацией.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коротких стихах часто есть простая рифма и смешная концовка. Она помогает удержать внимание, а ещё подсказывает, что слово можно угадать по звучанию.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потешка или считалка нравится, хочется повторить её ещё раз. А повторение незаметно тренирует чтение вслух, слуховое внимание и уверенность перед классом.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шутку перед чтением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выбрать короткий, понятный и добрый текст для 1 класса.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шутка помогает учиться читать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смешной текст легче читать по словам и по слогам: он небольшой, понятный и не пугает длинными предложениями. Это помогает начать чтение спокойно и уверенно.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текст делает урок живее: дети внимательнее слушают друг друга, лучше замечают интонацию и охотнее читают вслух перед классом.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снимает страх ошибки. Если строка смешная, ребёнок чаще пробует читать ещё раз, а повторение закрепляет слово, темп и правильное звучание.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и текст в маленьком комиксе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Комикс для первоклассников обычно начинается с ожидания и заканчивается смешным поворотом. Между ними помещают короткие реплики, чтобы ребёнок легко следил за сюжетом и эмоциями героев.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рисунки помогают сразу понять, что произошло, даже если текст очень короткий. Такой формат соединяет чтение, картинку и маленькую историю, а значит, делает задание понятным и интересным.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Смешно, но вежливо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шутка смеётся над ситуацией, а не над человеком. Она не касается внешности, имени, семьи, одежды, речи или школьных ошибок одноклассника.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шутки поддерживают дружбу и доверие. А дразнилки и грубые насмешки портят настроение, поэтому для урока литературного чтения они не подходят.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смех помогает всем чувствовать себя спокойно. Если текст вызывает неловкость или обиду, его лучше не читать вслух в классе.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3347862"/>
            <a:ext cx="526500" cy="42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5400" y="3295212"/>
            <a:ext cx="526500" cy="526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39450" y="3282462"/>
            <a:ext cx="483000" cy="55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6550" y="1446433"/>
            <a:ext cx="526500" cy="543484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38850" y="1454924"/>
            <a:ext cx="526500" cy="526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подходят первоклассникам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9858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3600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Парта, звонок, тетрадь и портфель — знакомые предметы, о которых легко придумать смешную короткую строку без сложных объяснений.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9012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прогулка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62754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Дождь, снег, ветер и каникулы знакомы каждому ребёнку. Эти темы помогают сделать шутку простой, яркой и очень узнаваемой.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39435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буквы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3177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про буквы, страницы и чтение особенно близки первоклассникам, ведь они сами каждый день открывают новый мир в книге.
</a:t>
            </a:r>
            <a:endParaRPr lang="en-US" sz="1000" dirty="0"/>
          </a:p>
        </p:txBody>
      </p:sp>
      <p:sp>
        <p:nvSpPr>
          <p:cNvPr id="22" name="Text 8"/>
          <p:cNvSpPr txBox="1"/>
          <p:nvPr/>
        </p:nvSpPr>
        <p:spPr>
          <a:xfrm>
            <a:off x="5422350" y="1442275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4796550" y="2109700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игры, догонялки и мяч легко превращаются в смешную сценку, где всё ясно с первого взгляда и сразу вызывает улыбку.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2464650" y="1442275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1838850" y="2109700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Кошка, щенок или попугай быстро становятся весёлыми героями, потому что их повадки можно представить очень живо и понятно.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идеи до чтения вслух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создать короткую шутку, которую легко произнести и приятно слушать.
</a:t>
            </a:r>
            <a:endParaRPr lang="en-US" sz="151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в классе и в кругу друзей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смеются вместе, им легче чувствовать себя частью одной команды. Общая улыбка снимает напряжение, а чтение одной книжки становится похожим на дружескую игру.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шутка помогает познакомиться, поддержать робкого одноклассника и сделать урок теплее. Если смех вежливый, он объединяет класс и никого не оставляет в стороне.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весёлого чтения на каждый день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 короткие и ясные шутки: их легче прочитать, запомнить и повторить без запинки. Простота делает текст понятным уже с первого прослушивания.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чтением проверь, удобно ли произносится текст вслух. Если фразы звучат легко и дружелюбно, шутка подойдёт для урока, домашнего чтения и небольшой сценки.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 смешную неожиданность, рифму или повтор. Именно они делают шутку заметной, помогают услышать игру слов и вызывают улыбку без лишних объяснений.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 за добротой: в весёлом тексте не должно быть грубых слов, насмешек или обидных сравнений. Такой юмор безопасен для класса и для семьи.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382524"/>
            <a:ext cx="3982500" cy="23490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2838025"/>
            <a:ext cx="398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Шутки-минутки: маленький путь к большой радости чтения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Шутки-минутки делают урок литературного чтения живым, понятным и тёплым. Они помогают читать, слушать, запоминать слова и смеяться по-доброму, а это очень важно для первоклассников.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2026-05-24T02:40:10Z</dcterms:created>
  <dcterms:modified xsi:type="dcterms:W3CDTF">2026-05-24T02:40:10Z</dcterms:modified>
</cp:coreProperties>
</file>