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Двустворчатые моллюски: ключевые черты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— моллюски с раковиной из двух створок, важные для экосистем 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двустворчатых моллюсков
</a:t>
            </a:r>
            <a:endParaRPr lang="en-US" sz="2266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двустворчатых возник около 500 миллионов лет назад. За это время они развили двустворчатую раковину и улучшили систему фильтрации, что позволило им обитать в разнообразных водных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строение тела двустворчатого моллюска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функции ног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моллюска состоит из туловища, мощной ноги для перемещения и мантии, которая защищает внутренние органы. Нога помогает зарываться в грунт и обеспечивать движение.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и мантия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включает две створки, соединённые связкой и замком. Мантия покрывает тело, выделяет вещества для создания раковины и образует мантийную полость с жабрами для дыхания.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раковины двустворчатых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трёх слоёв: периостракум (наружный органический), призматический слой из кальцита и внутренний перламутровый слой из арагонита.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мягкие ткани моллюска от хищников, высыхания и повреждений, обеспечивая надёжное укрытие и безопасность.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поддерживает постоянство внутренней среды, что помогает моллюску адаптироваться к изменениям внешних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внутреннее строение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дыхание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служат для газообмена и фильтрации пищи из воды, задерживая мелкие частицы и обеспечивая моллюску необходимое питание.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двустворчатых состоит из одного желудочка и двух предсердий, обеспечивая циркуляцию крови и транспорт кислорода по организму.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выделение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пищевод, желудок и кишечник, а выделительная система эффективно удаляет продукты обмена, сохраняя внутренний баланс.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представители: сравнительная таблица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характеристики мидий, устриц, гребешков и беззубок.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 отражает адаптацию к различным средам и образу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справочники по моллюскам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в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включают от 20 000 до 30 000 видов с разнообразными размерами и формами раковин.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в самых разных водных экосистемах: от океанов и морей до рек и озёр.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позволяет моллюскам занимать важные экологические ниши и адаптироваться к разным условиям.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обнаруживаются новые виды, особенно в труднодоступных регионах и глубоководных зонах.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распределение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встречаются почти во всех водах планеты, кроме холодных антарктических территорий, разнообразя окружающие экосистемы.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на разных субстратах — от илистых и песчаных до скалистых, успешно приспосабливаясь к климату от тропиков до умеренных широт.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позволяет двустворчатым поддерживать чистоту водоёмов, пропуская большие объёмы воды и задерживая микроскопические пищевые частицы.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литров
</a:t>
            </a:r>
            <a:endParaRPr lang="en-US" sz="4798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проходит через жабры одного моллюска ежедневно, фильтруя органические частицы.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морской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двустворчатых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данных морской биологии и зоологии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способы закрепления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перемещаются с помощью мышцы ноги, позволяющей им зарываться в грунт для защиты от хищников и неблагоприятных условий. Степень подвижности варьируется в зависимости от вида и среды обитания.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мидии, прикрепляются к твёрдым поверхностям с помощью биссусных нитей, которые выделяют сами. Устрицы используют особый известковый «цемент», обеспечивающий надёжное крепление на подложке.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46273"/>
            <a:ext cx="794400" cy="70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пищевые связи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очистка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фильтруют большие объёмы воды, удаляя органические частицы и тем самым поддерживая чистоту и прозрачность водоёмов.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других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моллюски служат важным источником питания для рыб, птиц и некоторых млекопитающих, обеспечивая основу пищевых цепей в водных экосистемах.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их раковин и вокруг образуются сообщества мелких организмов, что способствует биологическому разнообразию в придонных зонах.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добычи двустворчатых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лидирует по производству двустворчатых, обеспечивая свыше 60% глобального объёма, благодаря развитой аквакультуре и благоприятным условиям.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добычи приходится на устриц и мидий, что отражает их высокую коммерческую ценность и популярность в пищевой промышленности.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Статистика по аквакультуре,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и экономическая ценность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являются богатым источником легкоусвояемого белка и важнейших витаминов, таких как B12 и D, необходимых для здоровья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ценятся в кулинарии разных регионов, особенно в странах Средиземноморья, Восточной Азии и России, благодаря своему вкусу и полезным свойствам.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моллюсков применяются в производстве извести, декоративных изделий и сувениров, что расширяет их хозяйственное значение помимо пищевой 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и хозяйственное использование раковин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раковин в декоративном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двустворчатых широко используются для изготовления пуговиц, панелей и элементов украшений. Их прочность и необычный блеск делают их популярным материалом в разных культурах.
</a:t>
            </a:r>
            <a:endParaRPr lang="en-US" sz="961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культивированного жемчуга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образуется в мантийной ткани моллюска при попадании инородных тел. Культивированный жемчуг из Японии и Китая ценится за красоту и применяется в ювелирном деле по всему миру.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в биологии и науке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как биоиндикаторы для мониторинга качества воды, так как накапливают в своих тканях тяжёлые металлы и другие загрязнители.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раковин помогает понять процессы эволюции и адаптации моллюсков к изменениям окружающей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анализ клеток и тканей двустворчатых расширяет знания о биохимических механизмах фильтрации и дыхания.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двустворчатыми способствуют разработке методов очистки воды и восстановлению экосистем, пострадавших от антропогенного воздействия.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условиям среды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двустворчатые могут глубоко зарываться в донный ил или песок, что защищает их от хищников и экстремальных условий среды.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образовывать биссусные нити позволяет прикрепляться к твёрдым субстратам, обеспечивая устойчивость в местах с сильным течением.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они адаптированы к разной солёности и температуре воды, а особые формы мантии увеличивают эффективность фильтрации в изменчивых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меры охраны двустворчатых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Усиление загрязнений 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и сельскохозяйственного загрязнения привёл к ухудшению среды обитания двустворчатых, вызвав резкое снижение некоторых популяций.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Введение запретов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моллюсков начали вводить запреты на сбор в период нереста и регулирующие нормы по охране водных экосистем.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века: Программы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Запущены проекты по разведению и повторному выпуску в природу особо охраняемых видов, сохранению их генетического разнообразия.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Создание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Учреждаются водные заповедники и охраняемые территории, где запрещены промысловые и хозяйственные работы, чтобы сохранить биоразнообразие.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двустворчатых моллюсках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биологические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тридакна достигает до 250 кг и вступает в взаимовыгодные отношения с водорослями, используя их для фотосинтеза и получения дополнительной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рекорды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двустворчатые, например гренландская Ислиндия, живут более 100 лет, что делает их одними из самых долгоживущих беспозвоночных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двустворчатых моллюсков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двустворчатых моллюсков важно для сохранения водных экосистем, поддержания биоразнообразия и формирования экологической ответственности у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2026-05-07T14:07:18Z</dcterms:created>
  <dcterms:modified xsi:type="dcterms:W3CDTF">2026-05-07T14:07:18Z</dcterms:modified>
</cp:coreProperties>
</file>