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 клеточная основа наследования
</a:t>
            </a:r>
            <a:endParaRPr lang="en-US" sz="2204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наследования становятся понятны через хромосомы и мейоз.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законов Менделя к клетке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объяснил наследование через аллели, а дигибридный анализ показывает, как клетка распределяет эти аллели по потомству.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сразу: зачем это нужно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рассматривает два признака одновременно, поэтому позволяет заранее предсказать не один результат, а целое сочетание фенотипов у потомства.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учитывать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учитывают, какие аллели могут попасть в гаметы, как они соединяются при оплодотворении и какие признаки проявятся у потомков.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сводится к клеточному механизму: почему распределение аллелей подчиняется вероятности и как это связано с поведением хромосом в мейозе.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98" y="3451682"/>
            <a:ext cx="562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9705" y="1925962"/>
            <a:ext cx="441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53963"/>
            <a:ext cx="504000" cy="448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Менделя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набор аллелей организма, а фенотип — то, что можно наблюдать: окраска, форма, размер или другие внешние проявления.
</a:t>
            </a:r>
            <a:endParaRPr lang="en-US" sz="1070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
</a:t>
            </a:r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несут по одному аллелю каждого гена, поэтому именно их состав определяет, какие сочетания признаков появятся у потомства.
</a:t>
            </a:r>
            <a:endParaRPr lang="en-US" sz="1071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 — это наследуемая особенность организма, например окраска семян, форма листьев или цвет глаз. Он проявляется в конкретных условиях развития.
</a:t>
            </a:r>
            <a:endParaRPr lang="en-US" sz="685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
</a:t>
            </a:r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 — один из вариантов одного и того же гена. В паре аллели могут быть одинаковыми или различаться по своему действию.
</a:t>
            </a:r>
            <a:endParaRPr lang="en-US" sz="746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гетерозиготе, а рецессивный виден только тогда, когда оба аллеля одинаково рецессивны.
</a:t>
            </a:r>
            <a:endParaRPr lang="en-US" sz="755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 как основа вероятностей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показывает, как из двух гаметных вариантов формируется простое расщепление признаков.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1:2:1 по генотипу и 3:1 по фенотипу становится базой для расчёта двух признаков.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моногибридного скрещивания Aa × Aa; школьный курс генетики.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дигибридному обозначению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0" dirty="0"/>
          </a:p>
        </p:txBody>
      </p:sp>
      <p:sp>
        <p:nvSpPr>
          <p:cNvPr id="8" name="Text 2"/>
          <p:cNvSpPr txBox="1"/>
          <p:nvPr/>
        </p:nvSpPr>
        <p:spPr>
          <a:xfrm>
            <a:off x="59923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двух генов используют отдельные буквенные пары, чтобы не смешивать наследование разных признаков. Это делает запись гибридов точной и удобной для расчётов.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5772" y="2303573"/>
            <a:ext cx="2205000" cy="20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AaBb несёт две гетерозиготные пары аллелей, поэтому каждый ген анализируется отдельно. Важно помнить, что признаки комбинируются, а не сливаются.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8512" y="2303573"/>
            <a:ext cx="2204928" cy="207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комбинации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генотипа нужно сразу видеть возможные гаметы: для AaBb их четыре, и каждая отражает определённое сочетание аллелей двух генов.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 Менделя и их связь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39835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 проявляется в том, что потомки первого поколения от двух чистых линий одинаковы по фенотипу, если доминирование полное.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90580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объясняет, почему аллели расходятся по разным гаметам и снова объединяются только при оплодотворении, создавая разные генотипы потомков.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00785" y="1834425"/>
            <a:ext cx="2207100" cy="26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действует, когда гены находятся в разных хромосомах или достаточно далеко друг от друга, чтобы не мешать случайному распределению.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гаметы дает дигибрид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двух гетерозиготных пар возникают четыре типа гамет.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результат 9:3:3:1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шестнадцати возможных сочетаний только четыре фенотипические группы образуются при полном доминировании обоих генов.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 независимое наследование и удобно для проверки генетических задач.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дигибридное скрещивание AaBb × AaBb; школьная генетика.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9/16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для сочетания доминантных фенотипов при независимом наследовании двух признаков.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двух независимых вероятностей показывает, как по отдельности складываются признаки в потомстве и почему результаты можно считать без полного квадрата Пеннета.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вероятностей в дигибридном скрещивании; школьная генетика.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сочетаний нужно учитывать в квадрате Пеннета при двух признаках.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AaBb × AaBb в классическом случае получают 16 сочетаний генотипов, но это верно только при независимом расхождении генов и полном доминировании.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дигибридный квадрат Пеннета AaBb × AaBb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как «жесткий» модуль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растения выглядит как прочный отсек: ее ограничивает стенка, а внутри заметны пластиды и крупная вакуоль. Такая организация помогает удерживать форму и накапливать вещества, но не мешает наследственной информации храниться в ядре.
</a:t>
            </a:r>
            <a:endParaRPr lang="en-US" sz="1051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как гибкая система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животного организма гораздо гибче и разнообразнее по форме. Отсутствие клеточной стенки позволяет тканям принимать разные конфигурации, а лизосомы и центриоли поддерживают активное деление, обновление и специализацию клеток в организме.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эукариотический план и различия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Ядро, хромосомы и наследование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 хранилище
</a:t>
            </a:r>
            <a:pPr algn="l" indent="0" marL="0">
              <a:lnSpc>
                <a:spcPct val="100000"/>
              </a:lnSpc>
              <a:buNone/>
            </a:pPr>
            <a:r>
              <a:rPr lang="en-US" sz="5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 — главный центр хранения хромосом. Именно здесь сосредоточены гены, которые определяют наследуемые признаки, тогда как цитоплазма и органоиды обеспечивают работу клетки и поддерживают ее жизнедеятельность.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 упаковка ДНК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упакована в хромосомы, чтобы наследственный материал можно было точно распределять при делении. Такая упаковка защищает информацию и делает возможной передачу аллелей от клетки к клетке и от родителей к потомству.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клетки хромосомы расходятся строго упорядоченно, поэтому каждая гамета получает свой набор аллелей. Именно это клеточное событие лежит в основе предсказуемых результатов скрещивания.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растений: признаки строения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и плазмодесмы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центральная вакуоль поддерживает тургор и служит запасом воды и растворенных веществ. Плазмодесмы, соединяющие соседние клетки, обеспечивают обмен сигналами и веществами между тканями.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растений построена из целлюлозы. Она придает клетке прочность, помогает сохранять форму и защищает содержимое, особенно в условиях, когда на клетку действует внутреннее давление.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при делении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растений находятся в ядре и становятся хорошо различимыми при делении. Это позволяет точно распределять наследственный материал, несмотря на жесткость клеточной стенки и постоянство формы клетки.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и их роль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выполняют разные функции: одни участвуют в фотосинтезе, другие накапливают вещества или придают окраску. Благодаря им растительная клетка связана с питанием и образованием органических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животных: особенности строения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2726966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деления и 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участвуют во внутриклеточном расщеплении веществ, а центриоли помогают организовать деление. Такие структуры особенно важны там, где ткани быстро обновляются или нуждаются в регенерации.
</a:t>
            </a:r>
            <a:endParaRPr lang="en-US" sz="1048" dirty="0"/>
          </a:p>
        </p:txBody>
      </p:sp>
      <p:sp>
        <p:nvSpPr>
          <p:cNvPr id="10" name="Text 3"/>
          <p:cNvSpPr txBox="1"/>
          <p:nvPr/>
        </p:nvSpPr>
        <p:spPr>
          <a:xfrm>
            <a:off x="4844014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отсутствию жесткой стенки животные клетки могут образовывать сложные ткани, двигаться и менять форму. Именно поэтому их строение тесно связано с функциями организма в целом.
</a:t>
            </a:r>
            <a:endParaRPr lang="en-US" sz="1127" dirty="0"/>
          </a:p>
        </p:txBody>
      </p:sp>
      <p:sp>
        <p:nvSpPr>
          <p:cNvPr id="11" name="Text 4"/>
          <p:cNvSpPr txBox="1"/>
          <p:nvPr/>
        </p:nvSpPr>
        <p:spPr>
          <a:xfrm>
            <a:off x="617538" y="2579073"/>
            <a:ext cx="1516062" cy="172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не имеет клеточной стенки и пластид, поэтому ее мембрана остается подвижной. Это создает разнообразие форм и позволяет клеткам специализироваться для разных тканей и органов.
</a:t>
            </a:r>
            <a:endParaRPr lang="en-US" sz="11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клетка в деталях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из хитина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гриба окружена стенкой, но она отличается от растительной: основу составляют хитин и глюканы. Такая оболочка придает прочность, но не содержит целлюлозы и не образует пластид.
</a:t>
            </a:r>
            <a:endParaRPr lang="en-US" sz="887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сходство с 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грибной клетки есть крупная вакуоль, а запасным веществом служит гликоген. Отсутствие пластид сближает грибы с животными, хотя по способу питания и строению они образуют особое царство.
</a:t>
            </a:r>
            <a:endParaRPr lang="en-US" sz="8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основных царств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эукариот общий базовый план строения, но набор специальных структур различается в зависимости от царства и образа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различаются по стенке, пластидам и запасным веществам, но остаются эукариотами с ядром, хромосомами и митохондриями.
</a:t>
            </a:r>
            <a:endParaRPr lang="en-US" sz="81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клеток растений и животных по школьному курсу биологии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причины менделевских закономерностей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 хромосомах
</a:t>
            </a:r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находятся в хромосомах, поэтому наследование признаков зависит от поведения самих хромосом. Если аллели расположены в разных хромосомах, они могут расходиться независимо друг от друга.
</a:t>
            </a:r>
            <a:endParaRPr lang="en-US" sz="771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формируются гаметы с половинным набором хромосом. Это объясняет, почему каждый родитель передает потомству не весь свой набор, а только его часть.
</a:t>
            </a:r>
            <a:endParaRPr lang="en-US" sz="858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гомологов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в первом делении мейоза расходятся по разным клеткам. Именно этот этап создает основу для случайного сочетания аллелей у будущих гамет.
</a:t>
            </a:r>
            <a:endParaRPr lang="en-US" sz="858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комбинации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особенно заметна, когда разные пары хромосом ориентируются случайно. Тогда в гаметах возникают новые сочетания аллелей без нарушения общих законов наследования.
</a:t>
            </a:r>
            <a:endParaRPr lang="en-US" sz="858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хромосом к комбинациям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два последовательных деления и случайное распределение хромосом, лежащее в основе независимого наследования.
</a:t>
            </a:r>
            <a:endParaRPr lang="en-US" sz="211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читается через устройство клетки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становится понятным, если видеть за аллелями поведение хромосом в мейозе. А различия клеток растений, животных и грибов показывают, как общий эукариотический план сочетается с разными функциями.
</a:t>
            </a:r>
            <a:endParaRPr lang="en-US" sz="13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2026-07-25T22:24:17Z</dcterms:created>
  <dcterms:modified xsi:type="dcterms:W3CDTF">2026-07-25T22:24:17Z</dcterms:modified>
</cp:coreProperties>
</file>