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jpeg"/><Relationship Id="rId4" Type="http://schemas.openxmlformats.org/officeDocument/2006/relationships/image" Target="../media/image-8-4.jpe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jpeg"/><Relationship Id="rId4" Type="http://schemas.openxmlformats.org/officeDocument/2006/relationships/image" Target="../media/image-19-4.jpe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2891" y="314850"/>
            <a:ext cx="3696519" cy="4544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92025" y="1304657"/>
            <a:ext cx="3350400" cy="92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Счастливая пора детства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4768625" y="3117950"/>
            <a:ext cx="33504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Детство — время игр, открытий, дружбы и первых мечтаний.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4792025" y="938075"/>
            <a:ext cx="3303600" cy="19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53311" y="305650"/>
            <a:ext cx="4069277" cy="4544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34400" y="1026950"/>
            <a:ext cx="3240000" cy="80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детство приносит радость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934400" y="2983848"/>
            <a:ext cx="32400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Детство кажется счастливым, потому что всё вокруг ново и интересно: игра, первые успехи, поддержка семьи и добрые друзья. Режим дня, отдых и движение помогают чувствовать себя бодро и уверенно.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 — первый мир ребёнка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04825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 дарит ребёнку заботу, тепло и чувство защищённости. Именно дома он впервые слышит ласковые слова, учится вежливости и понимает, как важно помогать близким.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3548550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Совместные дела делают обычный день особенным. Ужин вместе, чтение вслух и спокойные разговоры создают атмосферу доверия, в которой хочется делиться своими новостями и вопросами.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6392275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Семейные традиции — это маленькие радости, которые остаются в памяти надолго. Праздники, прогулки, добрые привычки и общие ритуалы помогают чувствовать: рядом всегда есть свои люди.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19000" y="1455018"/>
            <a:ext cx="3704100" cy="33930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75200" y="2225050"/>
            <a:ext cx="3122700" cy="82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Игры для ума и фантазии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Пазлы, конструктор, рисование и настольные игры тренируют внимание, память и воображение. В таких занятиях ребёнок учится замечать детали, придумывать решения и радоваться маленьким победам.
</a:t>
            </a:r>
            <a:endParaRPr lang="en-US" sz="900" dirty="0"/>
          </a:p>
        </p:txBody>
      </p:sp>
      <p:sp>
        <p:nvSpPr>
          <p:cNvPr id="6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Игры, которые помогают расти
</a:t>
            </a:r>
            <a:endParaRPr lang="en-US" sz="2200" dirty="0"/>
          </a:p>
        </p:txBody>
      </p:sp>
      <p:sp>
        <p:nvSpPr>
          <p:cNvPr id="8" name="Text 3"/>
          <p:cNvSpPr txBox="1"/>
          <p:nvPr/>
        </p:nvSpPr>
        <p:spPr>
          <a:xfrm>
            <a:off x="775200" y="3255775"/>
            <a:ext cx="3122700" cy="82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Игры для движения и дружбы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Прятки, салки и другие подвижные игры помогают стать ловчее и крепче. А ещё они учат договариваться, соблюдать правила и не обижаться, если победила не твоя команда.
</a:t>
            </a:r>
            <a:endParaRPr lang="en-US" sz="9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972" y="1948025"/>
            <a:ext cx="273600" cy="243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10187" y="1940958"/>
            <a:ext cx="201150" cy="268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658325" y="3436634"/>
            <a:ext cx="268200" cy="2682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7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открытия школьной жизни
</a:t>
            </a:r>
            <a:endParaRPr lang="en-US" sz="2200" dirty="0"/>
          </a:p>
        </p:txBody>
      </p:sp>
      <p:sp>
        <p:nvSpPr>
          <p:cNvPr id="8" name="Text 2"/>
          <p:cNvSpPr txBox="1"/>
          <p:nvPr/>
        </p:nvSpPr>
        <p:spPr>
          <a:xfrm>
            <a:off x="1387904" y="1986989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и письмо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уроках дети учатся читать, писать и работать в тетради аккуратно. Эти умения открывают дорогу к новым знаниям и помогают выполнять задания самостоятельно.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5831894" y="1992422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Счёт и рассуждение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Математика учит считать, сравнивать и искать ответы. Когда задача решена, появляется приятное чувство: «У меня получилось!» — и хочется пробовать снова.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3513557" y="3488098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 вокруг нас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окружающем мире школьники узнают о природе, человеке, обществе и родном крае. Это помогает замечать связи между событиями и лучше понимать мир.
</a:t>
            </a:r>
            <a:endParaRPr lang="en-US" sz="9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24350" y="335483"/>
            <a:ext cx="4798800" cy="451293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75200" y="906775"/>
            <a:ext cx="2772600" cy="9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Друзья и добрые отношения
</a:t>
            </a:r>
            <a:endParaRPr lang="en-US" sz="1800" dirty="0"/>
          </a:p>
        </p:txBody>
      </p:sp>
      <p:sp>
        <p:nvSpPr>
          <p:cNvPr id="6" name="Text 1"/>
          <p:cNvSpPr txBox="1"/>
          <p:nvPr/>
        </p:nvSpPr>
        <p:spPr>
          <a:xfrm>
            <a:off x="971755" y="2503425"/>
            <a:ext cx="2576100" cy="79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Дружба начинается с умения слушать, делиться и уважать другого человека. Если случилась ссора, друзья стараются помириться, потому что хорошее общение дороже обид.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971750" y="3503602"/>
            <a:ext cx="2576100" cy="79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Настоящий друг радуется чужим успехам и поддерживает в трудный момент. Общие игры, смешные истории и совместные дела делают каждый день теплее и веселее.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Праздники и семейные традиции
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788850" y="2028025"/>
            <a:ext cx="2922600" cy="856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День рождения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день подарков, поздравлений и тёплых слов. Он запоминается улыбками, угощением и ощущением, что тебя очень любят.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2509950" y="3392950"/>
            <a:ext cx="2922600" cy="85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Новый год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Ёлка, огоньки, ожидание чуда и семейный вечер делают этот праздник особенно радостным. Часто он связан с любимыми традициями всей семьи.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4260068" y="2028025"/>
            <a:ext cx="2922600" cy="856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Семейные встречи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Совместные поездки, визиты в гости и домашние ритуалы объединяют близких. Такие моменты создают спокойную радость и хорошие воспоминания на долгие годы.
</a:t>
            </a:r>
            <a:endParaRPr lang="en-US" sz="9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7741" y="2958289"/>
            <a:ext cx="2847996" cy="18578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48003" y="2958289"/>
            <a:ext cx="2847996" cy="185787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988619" y="2958289"/>
            <a:ext cx="2847996" cy="185787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5200" y="526332"/>
            <a:ext cx="7569900" cy="3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Истории, которые живут в книгах
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624415" y="1453475"/>
            <a:ext cx="222898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Сказка на ночной полке
</a:t>
            </a:r>
            <a:pPr algn="l" indent="0" marL="0">
              <a:lnSpc>
                <a:spcPct val="115000"/>
              </a:lnSpc>
              <a:buNone/>
            </a:pPr>
            <a:r>
              <a:rPr lang="en-US" sz="5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Вечером в комнате тихо, и книга раскрывается, как маленькое окно в другой мир. Герой идёт через лес, встречает добрых помощников и учится отличать смелость от упрямства. Чтение перед сном приносит уют и помогает спокойно завершить день.
</a:t>
            </a:r>
            <a:endParaRPr lang="en-US" sz="884" dirty="0"/>
          </a:p>
        </p:txBody>
      </p:sp>
      <p:sp>
        <p:nvSpPr>
          <p:cNvPr id="9" name="Text 2"/>
          <p:cNvSpPr txBox="1"/>
          <p:nvPr/>
        </p:nvSpPr>
        <p:spPr>
          <a:xfrm>
            <a:off x="3464678" y="1453475"/>
            <a:ext cx="222898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Стихи, которые хочется повторять
</a:t>
            </a:r>
            <a:pPr algn="l" indent="0" marL="0">
              <a:lnSpc>
                <a:spcPct val="115000"/>
              </a:lnSpc>
              <a:buNone/>
            </a:pPr>
            <a:r>
              <a:rPr lang="en-US" sz="6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рифмы легко запоминаются и звучат почти как игра. Ребёнок улыбается, когда находит в стихотворении смешное сравнение или красивое слово. Так речь становится богаче, а воображение — живее.
</a:t>
            </a:r>
            <a:endParaRPr lang="en-US" sz="946" dirty="0"/>
          </a:p>
        </p:txBody>
      </p:sp>
      <p:sp>
        <p:nvSpPr>
          <p:cNvPr id="10" name="Text 3"/>
          <p:cNvSpPr txBox="1"/>
          <p:nvPr/>
        </p:nvSpPr>
        <p:spPr>
          <a:xfrm>
            <a:off x="6305294" y="1453475"/>
            <a:ext cx="222898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Рассказы о дружбе и доброте
</a:t>
            </a:r>
            <a:pPr algn="l" indent="0" marL="0">
              <a:lnSpc>
                <a:spcPct val="115000"/>
              </a:lnSpc>
              <a:buNone/>
            </a:pPr>
            <a:r>
              <a:rPr lang="en-US" sz="61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рассказах герои помогают друг другу, не проходят мимо чужой беды и учатся говорить правду. После такой истории хочется быть внимательнее к людям. Книга незаметно подсказывает, как поступать честно и по-доброму.
</a:t>
            </a:r>
            <a:endParaRPr lang="en-US" sz="959" dirty="0"/>
          </a:p>
        </p:txBody>
      </p:sp>
      <p:sp>
        <p:nvSpPr>
          <p:cNvPr id="11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и прогулки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1830525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Прогулка во дворе или в парке даёт детям движение, свежий воздух и бодрое настроение. После неё даже домашние дела идут веселее.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6" name="Text 3"/>
          <p:cNvSpPr txBox="1"/>
          <p:nvPr/>
        </p:nvSpPr>
        <p:spPr>
          <a:xfrm>
            <a:off x="5030100" y="1830525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Осенью можно заметить жёлтые листья, зимой — пушистый снег, весной — первые почки, а летом — бабочек и пение птиц. Природа каждый сезон удивляет по-своему.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5030100" y="3495400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ребёнок бывает на природе, тем сильнее любит свой родной край. Привычка не ломать ветки и не мусорить делает мир красивее для всех.
</a:t>
            </a:r>
            <a:endParaRPr lang="en-US" sz="1000" dirty="0"/>
          </a:p>
        </p:txBody>
      </p:sp>
      <p:sp>
        <p:nvSpPr>
          <p:cNvPr id="8" name="Text 5"/>
          <p:cNvSpPr txBox="1"/>
          <p:nvPr/>
        </p:nvSpPr>
        <p:spPr>
          <a:xfrm>
            <a:off x="775200" y="3495400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прогулке дети учатся наблюдать: как растут деревья, как меняется небо и почему важно беречь чистоту вокруг себя. Это очень полезный урок без учебника.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375" y="2951704"/>
            <a:ext cx="8506800" cy="18940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Мечты, фантазия и творчество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1125025" y="1873701"/>
            <a:ext cx="27726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детстве легко мечтать о будущем: кто-то хочет стать врачом, кто-то — космонавтом или учителем. Такие мечты помогают верить в себя и с интересом смотреть вперёд.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5482698" y="1873701"/>
            <a:ext cx="27726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Рисование, лепка, музыка, танцы и театр дают возможность выражать чувства и придумывать новое. В творчестве нет скуки: даже обычный лист бумаги может превратиться в целую историю.
</a:t>
            </a:r>
            <a:endParaRPr lang="en-US" sz="934" dirty="0"/>
          </a:p>
        </p:txBody>
      </p:sp>
      <p:sp>
        <p:nvSpPr>
          <p:cNvPr id="9" name="Text 3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01358" y="1996020"/>
            <a:ext cx="398700" cy="31896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41463" y="1986438"/>
            <a:ext cx="342300" cy="391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82598" y="1986438"/>
            <a:ext cx="317850" cy="391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574823" y="1986438"/>
            <a:ext cx="391200" cy="3912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беречь здоровье и быть в безопасности
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660150" y="3084500"/>
            <a:ext cx="14742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Режим и сон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Хороший сон, отдых и привычка ложиться вовремя помогают ребёнку просыпаться бодрым. Когда сил хватает, легче учиться, играть, двигаться и не капризничать по пустякам.
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2775528" y="3084500"/>
            <a:ext cx="14742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Полезная еда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Разнообразная еда даёт силы для роста и учёбы. Овощи, фрукты, каши и молочные продукты помогают организму крепнуть, а чистая вода поддерживает хорошее самочувствие каждый день.
</a:t>
            </a:r>
            <a:endParaRPr lang="en-US" sz="800" dirty="0"/>
          </a:p>
        </p:txBody>
      </p:sp>
      <p:sp>
        <p:nvSpPr>
          <p:cNvPr id="11" name="Text 4"/>
          <p:cNvSpPr txBox="1"/>
          <p:nvPr/>
        </p:nvSpPr>
        <p:spPr>
          <a:xfrm>
            <a:off x="4904434" y="3084500"/>
            <a:ext cx="14742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и активность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Игры, зарядка, прогулки и спорт делают тело сильнее и выносливее. Движение улучшает настроение, помогает ровно сидеть на уроках и дарит приятную усталость после весёлого дня.
</a:t>
            </a:r>
            <a:endParaRPr lang="en-US" sz="800" dirty="0"/>
          </a:p>
        </p:txBody>
      </p:sp>
      <p:sp>
        <p:nvSpPr>
          <p:cNvPr id="12" name="Text 5"/>
          <p:cNvSpPr txBox="1"/>
          <p:nvPr/>
        </p:nvSpPr>
        <p:spPr>
          <a:xfrm>
            <a:off x="7033334" y="3084500"/>
            <a:ext cx="14742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безопасности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 и на улице важно быть внимательным: не трогать острые предметы, переходить дорогу только по сигналу светофора и сразу звать взрослых, если нужна помощь.
</a:t>
            </a:r>
            <a:endParaRPr lang="en-US" sz="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ребёнок чувствует себя счастливым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1690850"/>
            <a:ext cx="57402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Ребёнку радостно там, где его слушают внимательно и не торопят. Добрые слова взрослых помогают не бояться задавать вопросы, пробовать снова и верить, что всё получится.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775200" y="2802100"/>
            <a:ext cx="57402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Счастье приходит и после маленьких побед. Выученное стихотворение, аккуратная тетрадь, помощь дома или добрый поступок дают чувство гордости и показывают, что старание заметно.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775200" y="3913350"/>
            <a:ext cx="57402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важно, когда хвалят не только за результат, но и за усилие. Тогда ребёнок понимает: ошибаться не страшно, а учиться новому — интересно и смело.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375" y="2951704"/>
            <a:ext cx="8506800" cy="18940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детство запоминается надолго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971750" y="1869325"/>
            <a:ext cx="33378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Детские воспоминания часто прячутся в самых простых деталях. Это голос мамы, папины советы, любимая игрушка, запах домашнего пирога и уютный вечер перед сном.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5007300" y="1869325"/>
            <a:ext cx="33378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бережно хранит и маленькие радости. Летнее мороженое, первый снег, смешной случай во дворе, новая книжка или тёплое слово могут остаться в сердце на многие годы.
</a:t>
            </a:r>
            <a:endParaRPr lang="en-US" sz="9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Чему учит счастливая пора детства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1643025"/>
            <a:ext cx="6066300" cy="46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Детство показывает, что людям можно доверять, если рядом есть забота, честность и поддержка. Ребёнок учится открываться миру без лишнего страха.
</a:t>
            </a:r>
            <a:endParaRPr lang="en-US" sz="900" dirty="0"/>
          </a:p>
        </p:txBody>
      </p:sp>
      <p:sp>
        <p:nvSpPr>
          <p:cNvPr id="5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6" name="Text 3"/>
          <p:cNvSpPr txBox="1"/>
          <p:nvPr/>
        </p:nvSpPr>
        <p:spPr>
          <a:xfrm>
            <a:off x="775200" y="2482225"/>
            <a:ext cx="6066300" cy="46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Играя и общаясь, дети узнают, как дружить, делиться и договариваться. Эти простые умения потом помогают в классе, в семье и во дворе.
</a:t>
            </a:r>
            <a:endParaRPr lang="en-US" sz="900" dirty="0"/>
          </a:p>
        </p:txBody>
      </p:sp>
      <p:sp>
        <p:nvSpPr>
          <p:cNvPr id="7" name="Text 4"/>
          <p:cNvSpPr txBox="1"/>
          <p:nvPr/>
        </p:nvSpPr>
        <p:spPr>
          <a:xfrm>
            <a:off x="775200" y="3321425"/>
            <a:ext cx="6066300" cy="46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Счастливая пора учит быть добрым и замечать чувства других. Когда ребёнок помогает, утешает и благодарит, мир вокруг становится теплее.
</a:t>
            </a:r>
            <a:endParaRPr lang="en-US" sz="900" dirty="0"/>
          </a:p>
        </p:txBody>
      </p:sp>
      <p:sp>
        <p:nvSpPr>
          <p:cNvPr id="8" name="Text 5"/>
          <p:cNvSpPr txBox="1"/>
          <p:nvPr/>
        </p:nvSpPr>
        <p:spPr>
          <a:xfrm>
            <a:off x="775200" y="4160625"/>
            <a:ext cx="6066300" cy="46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Детство также показывает, что ошибка — это не конец, а шаг к успеху. Если попробовать ещё раз, можно научиться многому и стать увереннее.
</a:t>
            </a:r>
            <a:endParaRPr lang="en-US" sz="9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6500" y="1455728"/>
            <a:ext cx="5238300" cy="339159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910822" y="2192800"/>
            <a:ext cx="2531100" cy="82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Маленькая помощь дома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Убирать игрушки, ставить книги на место и помогать поливать цветы — это несложно, но очень важно. Такие дела показывают, что ребёнок уже умеет заботиться о доме.
</a:t>
            </a:r>
            <a:endParaRPr lang="en-US" sz="900" dirty="0"/>
          </a:p>
        </p:txBody>
      </p:sp>
      <p:sp>
        <p:nvSpPr>
          <p:cNvPr id="6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Домашние дела и первые обязанности
</a:t>
            </a:r>
            <a:endParaRPr lang="en-US" sz="2200" dirty="0"/>
          </a:p>
        </p:txBody>
      </p:sp>
      <p:sp>
        <p:nvSpPr>
          <p:cNvPr id="8" name="Text 3"/>
          <p:cNvSpPr txBox="1"/>
          <p:nvPr/>
        </p:nvSpPr>
        <p:spPr>
          <a:xfrm>
            <a:off x="5910822" y="3287950"/>
            <a:ext cx="2531100" cy="82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5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шаги к самостоятельности
</a:t>
            </a:r>
            <a:pPr algn="l" indent="0" marL="0">
              <a:lnSpc>
                <a:spcPct val="115000"/>
              </a:lnSpc>
              <a:buNone/>
            </a:pPr>
            <a:r>
              <a:rPr lang="en-US" sz="497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5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Небольшие поручения учат быть внимательным и ответственным. Когда ребёнок старается сам, он чувствует себя взрослее, а семья видит в нём надёжного помощника.
</a:t>
            </a:r>
            <a:endParaRPr lang="en-US" sz="895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972" y="1960185"/>
            <a:ext cx="273600" cy="21888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73962" y="1953458"/>
            <a:ext cx="273600" cy="243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82955" y="3429876"/>
            <a:ext cx="167625" cy="268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76643" y="3429876"/>
            <a:ext cx="268200" cy="2682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делает время вместе по-настоящему радостным
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1387904" y="1986989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Игры с родителями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Совместные игры превращают обычный вечер в маленький праздник. Ребёнок смеётся, учится соблюдать правила и чувствует, что взрослые рядом не только для дел, но и для радости.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5831894" y="1992422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вслух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взрослый читает книгу, в комнате становится тихо и уютно. Сюжет, голоса героев и спокойный разговор после чтения помогают ребёнку сблизиться с родными.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1387900" y="3481340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Прогулки и беседы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прогулки можно смотреть на небо, деревья и дома, а ещё говорить обо всём на свете. Такие разговоры без спешки особенно укрепляют доверие между детьми и взрослыми.
</a:t>
            </a:r>
            <a:endParaRPr lang="en-US" sz="900" dirty="0"/>
          </a:p>
        </p:txBody>
      </p:sp>
      <p:sp>
        <p:nvSpPr>
          <p:cNvPr id="12" name="Text 5"/>
          <p:cNvSpPr txBox="1"/>
          <p:nvPr/>
        </p:nvSpPr>
        <p:spPr>
          <a:xfrm>
            <a:off x="5831875" y="3481340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Внимание и забота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короткое совместное время важно, если в нём есть тепло и интерес друг к другу. Ребёнок запоминает не минуты по часам, а чувство любви и спокойствия.
</a:t>
            </a:r>
            <a:endParaRPr lang="en-US" sz="9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375" y="2951704"/>
            <a:ext cx="8506800" cy="18940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Детство в разных странах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1125025" y="1873701"/>
            <a:ext cx="27726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многих странах дети любят играть, учиться и дружить, но их повседневная жизнь может отличаться. Где-то носят школьную форму, где-то — обычную одежду, а праздники и игры бывают очень разными.
</a:t>
            </a:r>
            <a:endParaRPr lang="en-US" sz="934" dirty="0"/>
          </a:p>
        </p:txBody>
      </p:sp>
      <p:sp>
        <p:nvSpPr>
          <p:cNvPr id="8" name="Text 2"/>
          <p:cNvSpPr txBox="1"/>
          <p:nvPr/>
        </p:nvSpPr>
        <p:spPr>
          <a:xfrm>
            <a:off x="5482698" y="1873701"/>
            <a:ext cx="27726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Несмотря на эти различия, у всех детей есть общие радости: семья, друзья, новые знания и весёлые впечатления. Уважение к чужим обычаям помогает людям лучше понимать друг друга.
</a:t>
            </a:r>
            <a:endParaRPr lang="en-US" sz="934" dirty="0"/>
          </a:p>
        </p:txBody>
      </p:sp>
      <p:sp>
        <p:nvSpPr>
          <p:cNvPr id="9" name="Text 3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мешает детской радости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1690850"/>
            <a:ext cx="52371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Ссоры, грубые слова и постоянные упрёки ранят ребёнка и делают день тяжёлым. Когда вокруг напряжение, становится труднее играть, учиться и радоваться простым вещам.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6" name="Text 3"/>
          <p:cNvSpPr txBox="1"/>
          <p:nvPr/>
        </p:nvSpPr>
        <p:spPr>
          <a:xfrm>
            <a:off x="775200" y="3079088"/>
            <a:ext cx="3197100" cy="123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Одиночество и нехватка внимания тоже мешают чувствовать себя счастливым. Ребёнку важно знать, что его замечают, слушают и не оставляют один на один с переживаниями.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5148000" y="3079088"/>
            <a:ext cx="3197100" cy="123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Помогают добрые слова, спокойный разговор и уважение в семье и классе. Если взрослые поддерживают ребёнка, а дети относятся друг к другу по-доброму, радости становится больше.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21901" y="1447026"/>
            <a:ext cx="4804800" cy="113550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21901" y="2560499"/>
            <a:ext cx="4804800" cy="113550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21901" y="3688741"/>
            <a:ext cx="4804800" cy="113550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Маленькие вещи, которые сохраняют детство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775200" y="1644845"/>
            <a:ext cx="2775900" cy="7574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6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Альбом с фотографиями
</a:t>
            </a:r>
            <a:pPr algn="l" indent="0" marL="0">
              <a:lnSpc>
                <a:spcPct val="115000"/>
              </a:lnSpc>
              <a:buNone/>
            </a:pPr>
            <a:r>
              <a:rPr lang="en-US" sz="555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страницах альбома живут улыбки, праздники и смешные моменты. Стоит открыть его через много лет — и снова слышатся знакомые голоса, а в памяти оживает тёплый семейный день.
</a:t>
            </a:r>
            <a:endParaRPr lang="en-US" sz="926" dirty="0"/>
          </a:p>
        </p:txBody>
      </p:sp>
      <p:sp>
        <p:nvSpPr>
          <p:cNvPr id="9" name="Text 2"/>
          <p:cNvSpPr txBox="1"/>
          <p:nvPr/>
        </p:nvSpPr>
        <p:spPr>
          <a:xfrm>
            <a:off x="775200" y="2758319"/>
            <a:ext cx="2775900" cy="7574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6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Коробка с сокровищами
</a:t>
            </a:r>
            <a:pPr algn="l" indent="0" marL="0">
              <a:lnSpc>
                <a:spcPct val="115000"/>
              </a:lnSpc>
              <a:buNone/>
            </a:pPr>
            <a:r>
              <a:rPr lang="en-US" sz="555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ней лежат билетик из поездки, открытка, маленький сувенир и рисунок. Эти простые вещи напоминают, как здорово было быть ребёнком и радоваться каждому новому дню.
</a:t>
            </a:r>
            <a:endParaRPr lang="en-US" sz="926" dirty="0"/>
          </a:p>
        </p:txBody>
      </p:sp>
      <p:sp>
        <p:nvSpPr>
          <p:cNvPr id="10" name="Text 3"/>
          <p:cNvSpPr txBox="1"/>
          <p:nvPr/>
        </p:nvSpPr>
        <p:spPr>
          <a:xfrm>
            <a:off x="775200" y="3886560"/>
            <a:ext cx="2775900" cy="7574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Рисунки и поделки
</a:t>
            </a:r>
            <a:pPr algn="l" indent="0" marL="0">
              <a:lnSpc>
                <a:spcPct val="115000"/>
              </a:lnSpc>
              <a:buNone/>
            </a:pPr>
            <a:r>
              <a:rPr lang="en-US" sz="528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 бумаги, пластилиновая фигурка или аппликация сохраняют старание и фантазию ребёнка. Такие работы особенно дороги, потому что в них видно настроение, мечты и маленькие победы.
</a:t>
            </a:r>
            <a:endParaRPr lang="en-US" sz="880" dirty="0"/>
          </a:p>
        </p:txBody>
      </p:sp>
      <p:sp>
        <p:nvSpPr>
          <p:cNvPr id="11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121700" y="2963292"/>
            <a:ext cx="7668600" cy="187221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11000" y="863267"/>
            <a:ext cx="6810300" cy="72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Детство — время, которое хочется беречь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1011000" y="1657292"/>
            <a:ext cx="4395600" cy="77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Счастливое детство складывается из любви, игры, знаний и заботы. Оно делает ребёнка добрее, смелее и увереннее, а воспоминания о нём остаются на всю жизнь.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2026-05-21T08:59:44Z</dcterms:created>
  <dcterms:modified xsi:type="dcterms:W3CDTF">2026-05-21T08:59:44Z</dcterms:modified>
</cp:coreProperties>
</file>