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развитие половых клеток у животных: основные 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процесс формирования половых клеток и их значение для генетики и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в животном мире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вариативность потомства, объединяя гены родителей. Это ключ к адаптации животных и выживанию в меняющихся условиях природы.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включает почкование, вегетативное и регенеративное восстановление, позволяя быстро увеличивать численность без генетических изменений.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преобладает у многоклеточных и способствует генетической изменчивости через объединение гамет и обмен хромосомами.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Изменчивая наследственность, возникающая при половом размножении, позволяет видам лучше приспосабливаться к изменяющимся условиям среды и повышает шансы на выживание.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размножения у животных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— это специальные клетки для передачи наследственной информации: яйцеклетки у самок и сперматозоиды у самцов. Их объединение создаёт новую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гаметы?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развиваются в яичниках и семенниках, специализированных органах, обеспечивающих их созревание и защиту до момента оплодотворения.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формируются?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половых клеток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мейоза и его роль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процесс деления клеток, уменьшающий хромосомный набор вдвое и формирующий четыре гаплоидные гаметы из одной диплоидной клетки.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мейозе происходит кроссинговер — обмен участками между гомологичными хромосомами, что увеличивает генетическое разнообразие.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предотвращает удвоение хромосом при оплодотворении, сохраняя стабильность генетического набора у потомства.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хромосом во время мейоза обеспечивает случайное распределение генетического материала среди гамет.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мейоза у животных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фаз клеточного 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яйцеклетки маленького количества, каждая содержит ядро с половинным набором хромосом. Этот запас генетической информации необходим для дальнейшего развития потомства.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признаки у млекопитающих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самая крупная клетка у животных, содержит желток для питания будущего эмбриона. Она неподвижна и окружена защитной оболочкой, которая препятствует повреждениям до оплодотворения.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клетка с питательными запасами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яйцеклетки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Микроскопическая и подвижная клетка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имеет небольшие размеры и жгутик, позволяющий активное движение в жидкой среде. Это обеспечивает проникновение к яйцеклетке и успешное оплодотворение.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структуры головы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содержит ядро с наследственным материалом и акросому с ферментами, которые разрушают оболочку яйцеклетки, обеспечивая проникновение сперматозоида внутрь.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сперматозоида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яйцеклетки и сперматозоида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крупные, неподвижные, содержат питательные вещества и встречаются в ограниченном количестве у животных.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малы, подвижны, почти не содержат питательных веществ, зато формируются массово, обеспечивая высокую вероятность оплодотворения.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отражают стратегию размножения, где яйцеклетка обеспечивает ресурсы, а сперматозоид — мобильность и массовость.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гаметы имеют гаплоидный набор хромосом, что важно для сохранения стабильного числа хромосом у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сравнения: сперматозоиды и яйцеклетки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двумя типами гамет по ключевым параметрам.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отражают разные функции и жизненные стратегии гамет.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образуются и созревают в женских гонадах — яичниках, где они накапливают питательные вещества, необходимые для развития будущего организма после оплодотворения.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развиваются в мужских гонадах — семенниках, где температура обычно поддерживается ниже температуры тела для успешного формирования жизнеспособных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этих органа обеспечивают защиту и питание формирующихся гамет, создавая оптимальные условия для их правильного созревания и дальнейшего участия в размножении.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образования половых клеток у животных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это слияние мужской и женской гамет, в результате чего образуется зигота с двойным набором хромосом, наследованных от обоих родителей.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механизм и последствия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объединение генетического материала, что способствует генетическому разнообразию потомства и увеличивает шансы успешного развития и выживания.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содержит все необходимое для последующих делений и дифференцировки, запускающих развитие нового организма с уникальным набором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 внешнее оплодотворение у животных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преимущественно происходит у водных животных, таких как рыбы и амфибии, где гаметы освобождаются в воду, обеспечивая оплодотворение вне тела родителей.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характерно для наземных животных, включая млекопитающих, птиц и рептилий, где оплодотворение происходит внутри организма самки, что защищает зародыш и повышает вероятность его выживания.
</a:t>
            </a:r>
            <a:endParaRPr lang="en-US" sz="129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при половом размножении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способствует обмену участками между гомологичными хромосомами, создавая новые комбинации генов, которые передаются потомству.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генетический материал двух родителей, обеспечивая ещё большую вариативность наследственной информации у потомков.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помогает предотвратить накопление вредных мутаций и поддерживает здоровье популяций в долгосрочной перспективе.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повышает адаптивный потенциал видов, позволяя им успешнее выживать в изменяющихся условиях среды.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количественные соотношения сперматозоидов и яйцеклеток
</a:t>
            </a:r>
            <a:endParaRPr lang="en-US" sz="3113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сперматозоидов значительно превышает количество яйцеклеток, что повышает вероятность успешного оплодотворения при встрече гамет.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сперматозоидов компенсирует высокую конкуренцию и неблагоприятные условия, обеспечивая репродуктивный успех.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используют внешнее оплодотворение и откладывают большое количество икры, что компенсирует высокую смертность личинок за счёт массового производства потомства.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характеризуются внутренним оплодотворением, рождают немного потомков и обеспечивают уход за ними, что повышает шансы на выживание каждого индивидуума.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часто откладывают множество яиц без заботы о потомстве, полагаясь на количество, а не на выживаемость каждого отдельного яйца.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стратегии размножения у различных животных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развитие и разделение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зиготы начинается её деление митозом, формирующее многоклеточный зародыш. Клетки постепенно увеличиваются в количестве и начинают специализироваться по функциям.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организма из зиготы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и формирование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дифференцировка тканей и органов, приводящая к формированию структур, необходимых для нормального функционирования молодого организма, например, из икринки развивается головастик.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распределения оплодотворения у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наземных животных используют внутреннее оплодотворение, что обеспечивает лучшее развитие и защиту потомства.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способствует успешному размножению в условиях наземной жизни и ограниченных водных ресурсов.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курс зоологии, 2022 год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новые генетические варианты, ускоряя появление адаптивных признаков и улучшая шансы видов на выживание.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Обеспечивается устойчивость популяций за счёт естественного отбора, который сохраняет наиболее приспособленные генотипы в изменяющейся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процесс предотвращает снижение генетического разнообразия, что важно для поддержания здоровья и динамики экосистем в целом.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полового размножения для экосистем и эволюции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развитие половых клеток обеспечивают генетическое разнообразие, необходимое для адаптации и выживания животных, поддерживая биологическое равновесие и устойчивость видов.
</a:t>
            </a:r>
            <a:endParaRPr lang="en-US" sz="1386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половых клеток и размножения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2026-05-09T08:05:19Z</dcterms:created>
  <dcterms:modified xsi:type="dcterms:W3CDTF">2026-05-09T08:05:19Z</dcterms:modified>
</cp:coreProperties>
</file>