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image" Target="../media/image-7-16.png"/><Relationship Id="rId17" Type="http://schemas.openxmlformats.org/officeDocument/2006/relationships/image" Target="../media/image-7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главные черты хозяйства
</a:t>
            </a:r>
            <a:endParaRPr lang="en-US" sz="308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описывает людей и их расселение, а хозяйство — виды деятельности и экономическое развитие.
</a:t>
            </a:r>
            <a:endParaRPr lang="en-US" sz="1377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 географии 9 класса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2022 году численность населения Земли превысила 8 миллиардов. Плотность и расселение сильнее всего зависят от климата, плодородных земель и путей сообщения, а хозяйство развивается там, где есть труд, сырьё, энергия и рынки.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показатели населения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— сколько людей живёт на территории. Она помогает сравнивать страны и районы и понимать, насколько велика потребность в школах, жилье и услугах.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показывает, сколько человек приходится на 1 км². По ней видно, где людям тесно, а где они живут более разреженно из‑за природных условий и освоенности.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состав делит жителей на детей, трудоспособных и пожилых. Это позволяет оценить нагрузку на школы, рынок труда и систему здравоохранения.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населения мира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быстрого увеличения во второй половине XX века темпы роста в ряде регионов замедляются, хотя общая численность продолжает расти.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длительную тенденцию: население увеличивается, но скорость изменений неодинакова в разные периоды и регионы.
</a:t>
            </a:r>
            <a:endParaRPr lang="en-US" sz="896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ООН, UN DESA (World Population Prospects), оценки для опорных лет 1950, 1974, 1999, 2022.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люди живут плотнее всего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плотность населения характерна для Восточной Азии, Южной Азии и Западной Европы. Там больше крупных городов и удобнее условия для жизни и работы.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чаще селятся в долинах рек, на равнинах и у морских побережий: мягкий климат и доступ к воде поддерживают сельское хозяйство, а транспортные пути облегчают обмен и занятость.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7586" y="1611696"/>
            <a:ext cx="4436473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территорий и особенности расселения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территорий показывает, как плотность населения связана с занятиями и причинами размещения.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население тяготеет к местам с работой, транспортом, социальными объектами и более благоприятными природными условиями.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географии (качественные характеристики; точные значения зависят от конкретной страны и региона).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198" y="3451682"/>
            <a:ext cx="7875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43591" y="3451682"/>
            <a:ext cx="7875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4448" y="1925962"/>
            <a:ext cx="441000" cy="50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389705" y="1925962"/>
            <a:ext cx="441000" cy="504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321680" y="1925962"/>
            <a:ext cx="441000" cy="5040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 их влияние на население
</a:t>
            </a:r>
            <a:endParaRPr lang="en-US" sz="2400" dirty="0"/>
          </a:p>
        </p:txBody>
      </p:sp>
      <p:sp>
        <p:nvSpPr>
          <p:cNvPr id="20" name="Text 1"/>
          <p:cNvSpPr txBox="1"/>
          <p:nvPr/>
        </p:nvSpPr>
        <p:spPr>
          <a:xfrm>
            <a:off x="1741482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Причины: безопасность и семья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могут менять место жительства из‑за угроз и нестабильности, а также ради семейных обстоятельств. Тогда меняются не только размеры населённых пунктов, но и их состав.
</a:t>
            </a:r>
            <a:endParaRPr lang="en-US" sz="1012" dirty="0"/>
          </a:p>
        </p:txBody>
      </p:sp>
      <p:sp>
        <p:nvSpPr>
          <p:cNvPr id="21" name="Text 2"/>
          <p:cNvSpPr txBox="1"/>
          <p:nvPr/>
        </p:nvSpPr>
        <p:spPr>
          <a:xfrm>
            <a:off x="6148135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Причины: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Суровые природные условия и их изменения влияют на миграцию. Там, где жить становится труднее, люди чаще ищут более подходящие условия и инфраструктуру.
</a:t>
            </a:r>
            <a:endParaRPr lang="en-US" sz="1012" dirty="0"/>
          </a:p>
        </p:txBody>
      </p:sp>
      <p:sp>
        <p:nvSpPr>
          <p:cNvPr id="22" name="Text 3"/>
          <p:cNvSpPr txBox="1"/>
          <p:nvPr/>
        </p:nvSpPr>
        <p:spPr>
          <a:xfrm>
            <a:off x="1213333" y="1825028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миграция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внутри страны меняет численность городов и сёл. Чаще всего люди уезжают из сельской местности туда, где больше рабочих мест и возможностей учёбы.
</a:t>
            </a:r>
            <a:endParaRPr lang="en-US" sz="708" dirty="0"/>
          </a:p>
        </p:txBody>
      </p:sp>
      <p:sp>
        <p:nvSpPr>
          <p:cNvPr id="23" name="Text 4"/>
          <p:cNvSpPr txBox="1"/>
          <p:nvPr/>
        </p:nvSpPr>
        <p:spPr>
          <a:xfrm>
            <a:off x="4141464" y="1821495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миграция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в другую страну отражает различия в безопасности, доходах и условиях жизни. В принимающих регионах растёт население, а в отправляющих — уменьшается.
</a:t>
            </a:r>
            <a:endParaRPr lang="en-US" sz="708" dirty="0"/>
          </a:p>
        </p:txBody>
      </p:sp>
      <p:sp>
        <p:nvSpPr>
          <p:cNvPr id="24" name="Text 5"/>
          <p:cNvSpPr txBox="1"/>
          <p:nvPr/>
        </p:nvSpPr>
        <p:spPr>
          <a:xfrm>
            <a:off x="7069615" y="1825028"/>
            <a:ext cx="14604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Причины: работа и учёба
</a:t>
            </a:r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получить работу или продолжить образование становится сильным стимулом к переезду. Это особенно заметно в крупных городах и промышленных центрах.
</a:t>
            </a:r>
            <a:endParaRPr lang="en-US" sz="718" dirty="0"/>
          </a:p>
        </p:txBody>
      </p:sp>
      <p:sp>
        <p:nvSpPr>
          <p:cNvPr id="25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территория получает или теряет 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«природные условия и ресурсы ↔ хозяйство ↔ расселение»
</a:t>
            </a:r>
            <a:endParaRPr lang="en-US" sz="233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и трудовой состав населения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— группа, которая создаёт нагрузку на школы и детские сады. Чем их доля выше, тем больше потребность в образовательных местах и детских услугах.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трудоспособного возраста составляют основу для экономики территории. Они создают товары и услуги и обеспечивают работу предприятий, транспорта и сферы обслуживания.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Пожилые люди увеличивают потребность в медицине и социальной помощи. При росте их доли возрастают расходы на здравоохранение, уход и поддержку пожилых.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по отраслям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странах и периодах доли отраслей различаются, но услуги часто занимают наибольшую часть занятости и выпуска, дополняя промышленность и сельское хозяйство.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помогает увидеть, что современная экономика держится на сочетании производства и обслуживания: услуги «связывают» другие отрасли и рынки.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 наглядности (условные доли, чтобы показать принцип структуры; точные проценты зависят от страны и года).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Поле: где рождается урожай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поле растениеводство превращает природные условия в пищу: выращивают зерновые, овощи и технические культуры. Урожай зависит от климата, качества почвы, обеспеченности водой и правильного ухода. От посева до уборки труд и техника работают вместе — это хорошо видно на снимках с полей и комбайнов.
</a:t>
            </a:r>
            <a:endParaRPr lang="en-US" sz="981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Ферма и теплица: питание из животноводства и овощей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 поставляет молоко, мясо и сырьё для переработки, поэтому ферма становится важным звеном продовольственной цепочки. В теплицах продлевают сезон и стабилизируют условия для овощей. Уровень механизации помогает быстрее выполнять кормление, уход и сбор, сохраняя качество продукции.
</a:t>
            </a:r>
            <a:endParaRPr lang="en-US" sz="1005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как основа продовольствия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 её ведущие отрасли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обычно опирается на сырьё и энергию, а затем «связывает» отрасли через производство полуфабрикатов и материалов.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«сырьевые» и «энергетические» звенья обычно задают темп развития, а машиностроение и химия усиливают связь с другими отраслями.
</a:t>
            </a:r>
            <a:endParaRPr lang="en-US" sz="892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иллюстрация: условные доли для визуального сравнения (без привязки к конкретной стране).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как связующее звено хозяйства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связывает места добычи сырья, заводы, склады и магазины, а также районы проживания людей. Благодаря этому товары попадают к потребителям вовремя, а производство обеспечивается ресурсами.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Железнодорожный, автомобильный, водный, воздушный и трубопроводный транспорт выполняют разные задачи: одни перевозят большие объёмы, другие быстро доставляют грузы и пассажиров на расстояния.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сеть дорог, портов и маршрутов улучшает торговлю и хозяйственные связи. Она снижает затраты на перевозки и помогает районам специализироваться на «своих» видах продукции.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944" y="1611696"/>
            <a:ext cx="5028468" cy="29653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 размещения хозяйства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несколько условий совпадают, предприятиям проще начать работу и регулярно выпускать продукцию.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не «случайно» возникает в конкретном месте: его развитие поддерживают ресурсы, люди, возможности перевозки и спрос.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географии (типовые факторы размещения).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67" y="1918708"/>
            <a:ext cx="504000" cy="50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6294" y="1969108"/>
            <a:ext cx="504000" cy="40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56516" y="1969108"/>
            <a:ext cx="504000" cy="403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04160" y="3545474"/>
            <a:ext cx="720000" cy="64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3558" y="3577474"/>
            <a:ext cx="720000" cy="576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 центры населения и экономики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1110824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8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сосредоточены предприятия и организации, поэтому людям легче найти работу. Здесь спрос на кадры формируется не только в промышленности, но и в обслуживании.
</a:t>
            </a:r>
            <a:endParaRPr lang="en-US" sz="811" dirty="0"/>
          </a:p>
        </p:txBody>
      </p:sp>
      <p:sp>
        <p:nvSpPr>
          <p:cNvPr id="16" name="Text 2"/>
          <p:cNvSpPr txBox="1"/>
          <p:nvPr/>
        </p:nvSpPr>
        <p:spPr>
          <a:xfrm>
            <a:off x="4092422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наука
</a:t>
            </a:r>
            <a:pPr algn="l" indent="0" marL="0">
              <a:lnSpc>
                <a:spcPct val="100000"/>
              </a:lnSpc>
              <a:buNone/>
            </a:pPr>
            <a:r>
              <a:rPr lang="en-US" sz="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образовательные учреждения дают больше возможностей для обучения и подготовки специалистов. Результатом становятся новые профессии и развитие местных отраслей, связанных с знаниями.
</a:t>
            </a:r>
            <a:endParaRPr lang="en-US" sz="786" dirty="0"/>
          </a:p>
        </p:txBody>
      </p:sp>
      <p:sp>
        <p:nvSpPr>
          <p:cNvPr id="17" name="Text 3"/>
          <p:cNvSpPr txBox="1"/>
          <p:nvPr/>
        </p:nvSpPr>
        <p:spPr>
          <a:xfrm>
            <a:off x="7002354" y="1719500"/>
            <a:ext cx="1728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Больницы и поликлиники в городе обеспечивают жителей медицинской помощью. Это повышает качество жизни и делает город привлекательным для переезда, особенно для семей.
</a:t>
            </a:r>
            <a:endParaRPr lang="en-US" sz="824" dirty="0"/>
          </a:p>
        </p:txBody>
      </p:sp>
      <p:sp>
        <p:nvSpPr>
          <p:cNvPr id="18" name="Text 4"/>
          <p:cNvSpPr txBox="1"/>
          <p:nvPr/>
        </p:nvSpPr>
        <p:spPr>
          <a:xfrm>
            <a:off x="5893601" y="3505474"/>
            <a:ext cx="2736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услуги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Магазины, рынки и сервисы удовлетворяют повседневные потребности населения. Когда город растёт, увеличивается число услуг, и экономика начинает работать «на потребителя».
</a:t>
            </a:r>
            <a:endParaRPr lang="en-US" sz="944" dirty="0"/>
          </a:p>
        </p:txBody>
      </p:sp>
      <p:sp>
        <p:nvSpPr>
          <p:cNvPr id="19" name="Text 5"/>
          <p:cNvSpPr txBox="1"/>
          <p:nvPr/>
        </p:nvSpPr>
        <p:spPr>
          <a:xfrm>
            <a:off x="1397796" y="3505474"/>
            <a:ext cx="2736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
</a:t>
            </a:r>
            <a:pPr algn="l" indent="0" marL="0">
              <a:lnSpc>
                <a:spcPct val="100000"/>
              </a:lnSpc>
              <a:buNone/>
            </a:pPr>
            <a:r>
              <a:rPr lang="en-US" sz="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город проходят дороги, железнодорожные линии и маршруты общественного транспорта. Поэтому население и товары быстрее перемещаются, усиливая торговые и производственные связи.
</a:t>
            </a:r>
            <a:endParaRPr lang="en-US" sz="845" dirty="0"/>
          </a:p>
        </p:txBody>
      </p:sp>
      <p:sp>
        <p:nvSpPr>
          <p:cNvPr id="20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в мире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горожан особенно ускорялся во второй половине XX века и продолжается в ряде регионов за счёт рабочих мест и сервиса.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появляются новые производства, транспорт и школы, часть сельского населения переезжает в города, и доля городских жителей увеличивается.
</a:t>
            </a:r>
            <a:endParaRPr lang="en-US" sz="891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ООН по урбанизации; точные значения зависят от методики расчёта и выбранного года.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хозяйства и окружающей среды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деятельность меняет природу: добыча полезных ископаемых нарушает ландшафты, стройки меняют поверхность, транспорт увеличивает нагрузку на воздух, а предприятия часто производят сточные воды.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экологические проблемы связаны с загрязнением воздуха, воды и почв, вырубкой лесов и накоплением отходов. Поэтому важны очистные сооружения, контроль выбросов и бережное использование ресурсов.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хозяйство: как спрос и труд связаны между собой
</a:t>
            </a:r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Схема-объяснение влияния демографических изменений на развитие территории
</a:t>
            </a:r>
            <a:endParaRPr lang="en-US" sz="2041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современного хозяйства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хозяйство становится технологичнее: предприятия используют новые способы производства, а часть услуг переходит в цифровой формат. Это меняет организацию труда и ускоряет выпуск продукции.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Усиливается взаимосвязанность территорий. Логистика, транспортные коридоры и международный обмен связывают добычу сырья, производство деталей и сборку готовых товаров.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важны специализация территорий и разделение труда: разные районы выпускают то, что им выгоднее. Транспортные связи делают эту «цепочку» устойчивой и помогают обмену между регионами.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хозяйство — единая система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создаёт экономику, а хозяйство влияет на расселение, занятость и качество жизни. Поэтому демографические показатели, ресурсы, транспорт, урбанизация и экология вместе объясняют различия развития территорий.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2026-05-11T22:59:24Z</dcterms:created>
  <dcterms:modified xsi:type="dcterms:W3CDTF">2026-05-11T22:59:24Z</dcterms:modified>
</cp:coreProperties>
</file>