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обхода связного графа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связность, цель обхода и разницу DFS и BFS. Поймём, как память и данные влияют на сложность.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«обойти» связный граф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граф позволяет добраться между вершинами по цепочке рёбер. Обход нужен, чтобы системно посетить вершины, проверить связность, найти пути, разобрать структуру сети и построить дерево обхода.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граф хранится в памяти компьютера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Тремя основными вариантами выступают список смежности, матрица смежности и список рёбер. У каждого своя «логика доступа» к соседям, а значит — разный вклад в скорость обхода.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смежности требует O(V^2) памяти, зато быстро отвечает на вопрос «есть ли ребро?». При обходе чаще приходится просматривать строки матрицы, что влияет на практическую эффективность.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смежности хранит только существующие связи и занимает O(V+E) памяти. Он особенно эффективен для разреженных графов, где рёбер значительно меньше, чем всех возможных пар вершин.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графа как последовательность посещений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 отметки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обход начинается с заранее выбранной стартовой вершины. Чтобы не возвращаться к уже обработанным данным, каждую посещённую вершину помечают. Это защищает от повторов и циклов в логике выполнения.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к соседям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алгоритм следует правилу перехода: из текущей вершины рассматриваются соседи, которые ещё не посещены. Для визуального объяснения используют маршруты с выделением ребра, отметками «посмотрено» и показом структуры данных.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связного графа: от старта до всех достижимых вершин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данных (очередь или стек) определяет стратегию обхода и порядок извлечения вершин.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 глубину: принцип работы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DFS, или поиск в глубину, продвигается по одному пути максимально далеко. Если дальше идти нельзя, алгоритм возвращается назад к последней точке разветвления и пробует другие варианты.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DFS реализуют рекурсией или явным стеком: вершины «в ожидании» лежат в структуре и извлекаются в обратном порядке. Это естественно отражает идею отката.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DFS помогает находить компоненты связности, обнаруживать циклы и строить дерево обхода. Его удобно применять, когда важна именно структура связей между вершинами, а не уровни расстояния.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BFS, или поиск в ширину, рассматривает вершины по уровням расстояния от старта. Сначала обрабатываются соседи, затем вершины на два ребра, и так далее, пока не исчерпаются достижимые.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 ширину: принцип работы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использует очередь FIFO: новые вершины ставятся в конец, а обработка идёт по порядку поступления. Благодаря этому не нарушается очередность «от близкого к дальнему».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BFS особенно полезен для невзвешенных графов: он находит кратчайшие пути по числу рёбер. Также он хорошо подходит для анализа распространения информации по сети, где важны уровни доступа.
</a:t>
            </a:r>
            <a:endParaRPr lang="en-US" sz="27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293352"/>
            <a:ext cx="10121400" cy="75463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DFS и BFS: сравнение основных характеристик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чем эти два обхода отличаются на уровне данных и результата: порядок посещения, память и типичные задачи.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DFS чаще «раскрывает» структуру и циклы, потому что уходит глубже; BFS закономерно даёт кратчайшие пути, так как расширяет фронт по уровням.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алгоритмы обхода графов (курсы информатики)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граф разреженный, E заметно меньше V^2, поэтому список смежности чаще выигрывает по скорости и экономит память.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представления графа меняет практическую эффективность обхода: теоретические оценки напрямую отражаются на том, сколько соседей реально перебирается.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обхода при разных способах хранения графа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сложности обхода графов; опора на асимптотику O(V+E) и O(V^2).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и пространственная сложность DFS и BFS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хранить граф списком смежности, и DFS, и BFS обходят все вершины и рёбра за O(V+E), где V — число вершин, E — число рёбер. Это базовая оценка «по знакомым связям».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матрице смежности проверка соседей усложняется до O(V^2): для каждой вершины приходится просматривать всю строку матрицы, даже если ребро фактически отсутствует.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память обычно равна O(V): массив visited фиксирует факт посещения, а стек (для DFS) или очередь (для BFS) хранит вершины-кандидаты. При этом обход не требует хранения всех путей целиком.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теоретическая сложность одинакова для DFS и BFS при одинаковом хранении графа, но разная форма представления резко влияет на реальное время за счёт того, как ищутся соседи.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обхода на небольшом графе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граф из 7 вершин: у него две «ветви», которые расходятся от старта, и есть цикл. На рисунке отмечают нумерацию вершин и рёбра, чтобы одинаковый граф был одинаково понятен.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DFS вершины продвигаются «вглубь», затем откатываются, как только дальше по одному пути нельзя. Для BFS посещение идёт слоями по расстоянию от старта, поэтому порядок оказывается принципиально другим.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связности и дерево обхода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стартовой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обход из одной фиксированной вершины, помечаем её как посещённую и последовательно обрабатываем достижимых соседей по выбранному правилу (DFS или BFS).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дерева обхода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первом обнаружении каждой новой вершины сохраняют ребро «кто откуда» — так возникает дерево обхода. Оно показывает путь открытия вершин без повторных переходов.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достижимости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обхода сравниваем, сколько вершин отметили посещёнными. Если достигнуты все вершины, связность подтверждена для неориентированного графа.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кратчайшего пути в невзвешенном графе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DFS и BFS по-разному «раскрывают» граф, но именно BFS гарантирует кратчайший путь в невзвешенном графе по числу рёбер. Идея опирается на обработку вершин по слоям от старта.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применяют в задачах навигации по сетям, где все переходы равноправны: минимизируют количество шагов между объектами и анализируют структуру связей в графовых моделях.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восстановить конкретный маршрут, для каждой вершины хранят расстояние и предка — вершину, из которой она была впервые обнаружена. Тогда путь собирают в обратном порядке от цели.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BFS критично не нарушить работу очереди FIFO. Если случайно поменять порядок извлечения вершин или неправильно обновлять расстояния, слоевой характер исчезает, и кратчайшие пути перестают быть корректными.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DFS на больших графах риск связан с переполнением стека рекурсии: при глубокой цепочке рекурсивная реализация может завершиться ошибкой. Надёжнее контролировать глубину или использовать явный стек.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некорректная обработка петель и кратных рёбер. Даже если само ребро ведёт в ту же вершину или соединяет пару вершин несколько раз, повторные добавления нужно блокировать правилами посещения.
</a:t>
            </a:r>
            <a:endParaRPr lang="en-US" sz="2379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забыть массив visited или аналогичный признак. Тогда вершины многократно попадают в очередь/стек, обход начинает повторяться и может даже привести к существенному росту времени.
</a:t>
            </a:r>
            <a:endParaRPr lang="en-US" sz="2379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реализации обхода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175986"/>
            <a:ext cx="10121400" cy="75463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алгоритм выбрать для конкретной задачи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алгоритма обхода зависит от того, что именно нужно получить: кратчайшие пути по числу рёбер, проверка связности, поиск циклов или разбиение на компоненты. Ориентируются на цель и структуру графа.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вывод: алгоритм выбирают не «по привычке», а по ожидаемому свойству результата. BFS отвечает за расстояния и минимальное число рёбер, DFS — за структуру и разбиение на части.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методы обхода графов в курсе информатики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DFS дерево обычно «вытягивается» — новые вершины появляются на больших глубинах по одной цепочке. У BFS вершины группируются по слоям, поэтому на ранних уровнях их больше.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подсказывает, почему BFS удобно использовать для расстояний и кратчайших путей, а DFS — для анализа связности и циклов: формы деревьев заранее отражают нужные свойства.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дерева обхода в глубину и в ширину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поведения DFS и BFS на примерах деревьев обхода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00" y="3031411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950" y="2977081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013" y="2977081"/>
            <a:ext cx="533475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0400" y="3031411"/>
            <a:ext cx="753300" cy="6026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обхода графов в реальных системах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насколько пользователи связаны друг с другом, строят граф взаимодействий и обходят его от выбранного человека. Так выявляют компоненты, группы и потенциал распространения контента.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системы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картах и маршрутизаторах рассматривают сеть дорог как граф. BFS помогает находить маршрут с минимальным числом переходов там, где каждый шаг одинаково «дорог».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Компиляторы и зависимости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зависимостей между модулями обход помогает собрать, что нужно для сборки и в каком порядке. DFS удобен, когда важно обнаружить циклические зависимости или структуру связей.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обход страниц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роботы исследуют гиперссылки как граф. Обход связанных страниц позволяет быстро наращивать покрытие, а разные стратегии помогают контролировать глубину и приоритеты.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игры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игровых мирах граф соответствует навигационной сетке. Обход используется для построения маршрутов перемещения, планирования действий и оценки доступности зон, с учётом ограничений карты.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обхода в зависимости от задачи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учитывает цель (расстояния, кратчайшие пути, циклы, компоненты) и ограничения по хранению графа (разреженность, матрица/список смежности).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и том же графе при одинаковой стартовой вершине DFS и BFS дают разные последовательности посещения. DFS уходит глубже по одной ветви, а затем возвращается, когда упирается в конец пути.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BFS же расширяется слоями: сначала посещает все вершины на расстоянии 1 ребра, затем на расстоянии 2 и так далее. Поэтому порядок открытия вершин отличается даже без изменений в рёбрах графа.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граф — два разных маршрута обхода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важно знать об обходе связного графа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связного графа лежит в основе анализа сетей: DFS помогает изучать структуру, находить циклы и компоненты связности. BFS удобен для уровней, расстояний и кратчайших путей без весов. Выбирайте алгоритм по цели, размеру графа и способу хранения.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2026-05-14T13:38:04Z</dcterms:created>
  <dcterms:modified xsi:type="dcterms:W3CDTF">2026-05-14T13:38:04Z</dcterms:modified>
</cp:coreProperties>
</file>