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«Перчатка»: сюжет, смысл и литературное значение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сюжет о чести, испытании и нравственном выборе.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европейские истоки баллады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«Перчатка» соединяет русский романтизм Жуковского с европейской балладной традицией: напряжённый сюжет, придворный этикет, культ чести и драматическое испытание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 и его место в русской литературе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был не только поэтом, но и переводчиком, который познакомил русских читателей с европейской литературой и сделал новые жанры понятными и близкими.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«Перчатка» особенно известна в школьном чтении: в ней ясно видны сюжет, конфликт и нравственный смысл, важные для понимания его творчества.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раскрывали внутренний мир человека, чувство тайны и мечтательность, поэтому он стал одним из основателей русского романтизма.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баллады «Перчатка»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короля идёт зрелищный турнир, а рядом находится зверинец с хищниками. В этой напряжённой обстановке дама бросает рыцарю вызов.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на турнире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Делорж спокойно спускается за перчаткой, поднимает её и возвращает хозяйке. Его поступок показывает не покорность, а твёрдость и чувство собственного достоинства.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рыцаря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баллады: от завязки к развязке
</a:t>
            </a:r>
            <a:endParaRPr lang="en-US" sz="29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строится как цепочка быстрых сцен, поэтому каждое событие сразу подводит к следующему.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усиливает напряжение и делает нравственную развязку особенно выразительной.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баллады В. А. Жуковского «Перчатка»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поведение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действует спокойно и уверенно: он не хвастается, а молча выполняет рискованный поступок и затем отказывается продолжать унизительную игру.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Делорж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вмешиваются, а лишь наблюдают за сценой. Их присутствие усиливает чувство общественного давления и подчёркивает, что поступок совершается на глазах у всех.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 придворные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Дама стремится произвести впечатление и испытывает рыцаря на послушание. Её красота сочетается с холодной жестокостью и легкомысленной гордостью.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Дама де Курси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 в балладе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через персонажей и детали раскрывается главная мысль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противопоставлены так, чтобы читатель увидел: внешняя эффектность не важнее внутренней нравственной силы.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баллады В. А. Жуковского «Перчатка»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чести и достоинства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показывает, что честь нельзя проверить приказом или капризом. Делорж принимает вызов, но не позволяет обращаться с собой как с игрушкой.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утверждает простую мысль: уважение к себе не мешает любви, а помогает сохранить человеческое достоинство и искренность отношений.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Перчатка становится символом не только просьбы, но и унижения. Поэтому возвращение вещи не приносит примирения: герой видит истинный смысл испытания.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баллады и их смысл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в тексте работает не только на сюжет, но и на создание напряжённой нравственной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увидеть главный конфликт: внешняя красивость против внутренней правды.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баллады В. А. Жуковского «Перчатка»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произведения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балладе есть всё, что особенно ценил романтизм: необычная ситуация, резкое столкновение характеров, сильное чувство и напряжённый выбор, который решает судьбу героя.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делают текст запоминающимся: красота соседствует с жестокостью, любовь — с испытанием, а торжественный двор — с опасностью зверинца. Именно поэтому баллада звучит так выразительно.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использует точные эпитеты и глаголы действия, чтобы сцена воспринималась живо и стремительно. Читатель сразу чувствует напряжение, а не просто следит за пересказом событий.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повторы передают эмоциональный накал придворной сцены. Они усиливают голос рассказчика и помогают показать, насколько драматичным становится обычный, на первый взгляд, эпизод.
</a:t>
            </a:r>
            <a:endParaRPr lang="en-US" sz="1385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текст звучит насыщенно именно благодаря этим приёмам. Несколько сильных деталей заменяют длинные описания и помогают лучше понять характеры, конфликт и нравственный смысл баллады.
</a:t>
            </a:r>
            <a:endParaRPr lang="en-US" sz="1397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блеском двора и опасностью зверинца. Такое сопоставление делает ситуацию острее и подчёркивает, что внешняя красота не всегда скрывает благородство.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балладе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балладе «Перчатка» показывает, как внешнее испытание превращается в нравственный выбор.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испытания в литературе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проверка любви устроена нарочно и выглядит как игра. Но эта игра унижает человека, поэтому становится нравственно ложной.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 «Перчатке»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герой проходит проверку в опасной или трудной ситуации. Так автор показывает характер человека не словами, а поступком.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мотива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Делорж отвечает спокойно и достойно, а не ради похвалы. Его поведение подчёркивает: истинное чувство не требует унижения и пустого самолюбования.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баллады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внешнего эффекта и внутренней ценности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 балладе противопоставлены блеск и подлинное достоинство.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выразительность обманчива, а главная ценность раскрывается в поведении героя и его нравственном выборе.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В. А. Жуковского «Перчатка»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баллада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меняются почти в каждой сцене, поэтому короткий текст читается как напряжённый мини-спектакль.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напряжение приходится на ожидание, а резкий финал вызывает не облегчение, а осуждение поступка дамы.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«Перчатка»; оценка эмоциональной силы эпизодов по ходу сюжета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«Перчатка» в школьном чтении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разбора в 8 классе, потому что сюжет ясен и развивается последовательно. На его основе легко учиться выделять завязку, кульминацию и развязку.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помогает обсуждать честь, самоуважение и ответственность за свои поступки. Она показывает, как через небольшой текст можно увидеть важную нравственную проблему и выразительную художественную форму.
</a:t>
            </a:r>
            <a:endParaRPr lang="en-US" sz="1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баллады с европейским сюжетом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баллады связан с западноевропейской придворной традицией. В нём узнаются мотивы рыцарской чести, турнира и демонстративного испытания чувств.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источник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переработки помогали русской словесности начала XIX века осваивать европейские жанры. Через них формировался опыт новой поэтической речи и сюжета.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литературы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не просто переводил, а художественно переосмысливал чужой текст. Благодаря этому история стала ясной, выразительной и близкой русскому читателю.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Жуковского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баллады на уроке литературы
</a:t>
            </a:r>
            <a:endParaRPr lang="en-US" sz="296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текстом: от определения жанра к нравственному выводу.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баллады для запоминания
</a:t>
            </a:r>
            <a:endParaRPr lang="en-US" sz="274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основные сведения о произведении перед уроком или проверочной работой.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опоры помогают восстановить содержание текста, а также вспомнить главный конфликт и нравственный смысл произведения.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«Перчатка» и её школьный анализ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баллада «Перчатка» остаётся значимой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«Перчатка» запоминается не только необычным сюжетом, но и точной нравственной мыслью. Баллада учит видеть разницу между красивым жестом и настоящим достоинством человека.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2026-05-19T06:48:55Z</dcterms:created>
  <dcterms:modified xsi:type="dcterms:W3CDTF">2026-05-19T06:48:55Z</dcterms:modified>
</cp:coreProperties>
</file>