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и ведьмы: сказка о смелости, смекалке и добре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том, как ум и храбрость побеждают колдовство.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народная сказка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Науменко бережно передал живую речь и сказочный тон народного рассказа. Здесь есть повторы, испытания и ясная граница между добром и злом, поэтому история легко воспринимается и запоминается.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Марья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кажется самой обычной героиней, но именно ей приходится пройти трудное испытание. В этом и начинается настоящая сказка.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терпелива, внимательна и не суетится в опасный момент. Марья умеет замечать мелочи, которые другим кажутся неважными.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нее нет волшебной силы, зато есть смекалка и спокойствие. Именно они помогают ей найти выход там, где страшно и непонятно.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ведьмы в сказке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Ведьмы показаны как злые и опасные персонажи. Они сразу создают чувство тревоги и будто проверяют героиню на прочность.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умеют пугать, обманывать и запутывать. Из-за этого Марье приходится быть особенно внимательной и не терять голову.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 помогает детям легко понять, где в сказке добро, а где зло. Конфликт становится очень ясным уже с первых сцен.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Ведьмы не просто страшные, а коварные. С ними нельзя договориться, поэтому победа Марьи выглядит особенно заслуженной.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русской народной сказке о Марье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тревожное начало 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начинается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не тянет время: опасность появляется почти сразу. Читатель быстро понимает, что Марье предстоит нелегкое испытание.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ведьмы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оказывается рядом с колдовской силой и чувствует угрозу. Теперь ей нужно не растеряться и внимательно смотреть по сторонам.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ищет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парализует ее. Марья собирается с мыслями и понимает: спасение нужно искать самой, без лишнего шума и паники.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место, где действует колдовство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Темный лес и чужое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попадает в место, где все кажется чужим и неприветливым. Темнота, лес и колдовские признаки усиливают ощущение опасности.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настороженности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вокруг тишина, она не обещает покоя. Марья остается собранной и осторожной, потому что понимает: малейшая ошибка может быть 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Марьи — ее главное оружие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замечает то, что другие могли бы пропустить. Именно внимательность помогает ей не попасться в ловушку ведьм и вовремя понять, что происходит.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мышление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застывает от страха, а быстро соображает. В трудный момент Марья выбирает разумный шаг и тем самым приближается к спасению.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шумит и не впадает в панику. Спокойствие дает ей силы думать ясно, даже когда вокруг все выглядит пугающе.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выход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побеждает не силой, а находчивостью. Для младших школьников это важный урок: иногда самая сильная помощь — это хорошая идея.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народной сказки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повторяются действия и похожие выражения. Из-за этого текст становится понятнее, а события легче удерживать в памяти.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Фольклору часто нравится число три, и здесь это тоже чувствуется. Троекратные испытания делают сюжет ритмичным и похожим на знакомый сказочный узор.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читать вслух почти как маленькую песенку. Поэтому история звучит живо, а пересказывать ее совсем не скучно.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яркие слова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обработке Науменко сохранены простые и звучные слова, близкие устной сказке. Они помогают услышать живой голос рассказчика.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речь динамичной. Из-за этого события развиваются быстро, а внимание читателя не успевает рассеяться.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особенно ярко рисуют ведьм. Они кажутся еще страшнее, потому что их речь звучит резко и колко.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на таком фоне выглядит понятной и настоящей. Ее слова и поступки легко представить, будто она рядом с читателем.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звучит ясно и близко младшим школьникам: в ней нет лишней сложности, зато есть понятный пример, как сохранять спокойствие и делать правильный выбор.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класс
</a:t>
            </a:r>
            <a:endParaRPr lang="en-US" sz="6825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возраст, когда особенно понятно, что доброта может быть сильной, а смелость и рассудительность помогают победить страх.
</a:t>
            </a:r>
            <a:endParaRPr lang="en-US" sz="2153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сказки для уроков литературного чтения в начальной школе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образах сказки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— образ света и домашнего тепла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Марью можно показать на светлом фоне, с мягкими оттенками одежды и спокойным взглядом. Ее образ связан с домом, тишиной и надеждой, поэтому рядом хорошо смотрятся теплые краски и простые, знакомые детали.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Ведьмы — тень, холод и тревога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 удобно изображать в темных тонах, с резкими силуэтами и угловатыми линиями. Такой образ сразу создает напряжение и подчеркивает их связь с тайной, страхом и обманом.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который говорит без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светлая Марья оказывается рядом с мрачными ведьмами, различие между героями становится заметно сразу. Этот визуальный контраст помогает детям быстрее понять, где в сказке добро, а где опасность, даже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Марьи шаг за 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сказке: от страха к спасению через внимание, решимость и умение действовать в трудный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сразу вводит опасность и заставляет ждать продолжения. Ребёнок быстро понимает, что героине нужно срочно искать выход.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ведьмами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яркие и страшные противники. Они сразу задают сказке напряжённый тон и делают конфликт очень заметным.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находчивость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не теряется, а внимательно смотрит вокруг и действует осторожно. Этот момент помогает запомнить героиню как умную и собранную.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отступает, и история заканчивается ощущением облегчения. Такой финал легко удерживается в памяти и радует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Марью в иллюстрации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Марью лучше рисовать как обычную, но очень собранную девочку или девушку. Её спокойный взгляд и внимательная поза покажут, что она боится, но не сдаётся.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простая одежда, мягкие цвета и немного света вокруг героини. Так образ станет живым и понятным: перед нами не богатырша, а смелый человек, который думает и действует.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Науменко и связь с народной традицией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Науменко передал сказку так, чтобы в ней сохранились живой ритм, простая композиция и звучание устной речи, знакомое по народным рассказам.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обработке остаются повторения, яркие образы и волшебные события. Благодаря этому сказка не кажется сухим пересказом и сохраняет своё старинное настроение.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помогает современным школьникам почувствовать фольклорную традицию без трудного языка. Сказка звучит понятно, но при этом остаётся настоящей народной историей.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формула победы в истории о Марье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русской сказке опасность превращается в испытание, а затем — в победу добра и восстановление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сказка похожа на другие народные истории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народных сказках, здесь есть чёткое разделение на добрых и злых героев. Читатель сразу понимает, за кого переживать и кому сопереживать.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проходит через опасность, как многие сказочные герои, которые сначала теряются, а потом находят верное решение. Такое испытание проверяет характер и учит не бояться трудностей.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волшебный, немного страшный мир, где всё кажется необычным и тревожным. Это напоминает другие истории, в которых чудо всегда идёт рядом с опасностью.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именно этой сказки — тихая решимость героини. Марья не хвастается и не спорит, а спокойно делает нужный шаг, поэтому её победа кажется особенно убедительной.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863" y="1496638"/>
            <a:ext cx="222975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наблюдения по тексту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 только в мускулах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побеждает не грубой силой, а выдержкой и умением вовремя заметить опасность. Сказка показывает, что спокойная голова иногда сильнее любого колдовства.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Ведьмы создают тёмный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ведьм связан с холодом, страхом и тайной. Они выглядят грозно, но их власть держится на запугивании, а не на настоящей правоте.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найти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спасается потому, что замечает детали и не спешит паниковать. Для читателя это важный урок: сначала подумай, потом действуй.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остаётся светлым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сказки хочется облегчённо улыбнуться. Добро не кричит громче всех, но именно оно приносит мир, надежду и спокойствие.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 Марье важна для школьников
</a:t>
            </a:r>
            <a:endParaRPr lang="en-US" sz="357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«Марья и ведьмы» учит видеть силу в доброте, внимании и смелости. Сказка помогает полюбить народное слово и оставляет ясное чувство: страх можно победить.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2026-05-20T09:09:08Z</dcterms:created>
  <dcterms:modified xsi:type="dcterms:W3CDTF">2026-05-20T09:09:08Z</dcterms:modified>
</cp:coreProperties>
</file>