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науки и глобальные проблемы человечества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физика, химия и биология помогают объяснить климат, воду, воздух, еду, здоровье и энергию.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XX–XXI веках рост промышленности и городов усилил давление на природу. Население Земли превысило 8 миллиардов человек (2022), а потребление энергии, воды и сырья продолжает расти. По данным IPCC, ключевая роль в потеплении — деятельность человека. Поэтому наука нужна для оценки рисков и поиска реалистичных решений.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глобальные проблемы стали научной темой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помогает разбираться в энергетике планеты: как меняется тепловой баланс Земли, почему возникают атмосферные процессы и какие закономерности определяют работу энергетических систем.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объясняет состав воздуха и воды, превращения веществ при горении и образование загрязнителей, а также показывает, как работает очистка и почему одни методы снижают вред эффективнее других.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рассматривает экосистемы и круговороты веществ, связь здоровья человека со средой и последствия деградации природных сообществ; география связывает природные условия и деятельность людей, превращая локальные события в глобальные последствия.
</a:t>
            </a:r>
            <a:endParaRPr lang="en-US" sz="136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науки как основа понимания кризисов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CO₂ усиливаются климатические риски: чаще возникают волны жары, засухи и экстремальные осадки, а средняя температура Земли поднялась примерно на 1,1 °C.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причинную связь между накоплением парниковых газов и потеплением: изменения климата развиваются вместе с ростом выбросов.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по уровню CO₂ и потеплению: оценки IPCC; доиндустриальные ~280 ppm и современное &gt;420 ppm; рост температуры около 1,1 °C относительно конца XIX века.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концентрации CO₂ и изменение температуры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морского льда в Арктике заметно уменьшилась за последние десятилетия, а горные ледники теряют массу ускоренными темпами. Это меняет условия для экосистем и влияет на циркуляцию океана.
</a:t>
            </a:r>
            <a:endParaRPr lang="en-US" sz="1463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уровня океана усиливает риск наводнений, береговой эрозии и засоления почв. Наибольшей уязвимостью обычно отличаются прибрежные города, низменные острова и дельты крупных рек.
</a:t>
            </a:r>
            <a:endParaRPr lang="en-US" sz="1463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льда и повышение уровня Мирового океана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182" y="1698210"/>
            <a:ext cx="3094410" cy="27518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проблем, их научных причин, последствий и практических направлений для действий.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проблема требует измерений, анализа и продуманных вмешательств: решения работают только тогда, когда их эффективность проверяется данными и опытом.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курса: причинно-следственные связи и направления научно-практических мер.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глобальные проблемы и научные ответы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&lt; 3%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означает, что пригодной для прямого использования воды объективно немного и она уязвима к засухам и загрязнению.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научная справка по долям пресной воды в общем объёме гидросферы (учебные и справочные материалы по географии и гидрологии).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составляет менее 3% всех запасов воды на Земле, а доступная для прямого использования доля ещё меньше. Поэтому водный стресс быстро усиливается при засухах и чрезмерном заборе.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исследований на основе наблюдений, данных измерений и последующей проверки результатов.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цикл от наблюдения к решению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сильнее всего проявляются мелкие частицы PM2.5 и оксиды азота; в сочетании с сернистыми соединениями и газами это заметно ухудшает качество воздуха.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сократить выбросы в секторах, дающих максимальный вклад, можно быстрее снизить содержание опасных примесей и связанное с ними бремя болезней.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долевая схема для учебной визуализации: точные проценты зависят от страны и методики учёта, поэтому приводится качественное соотношение по секторам.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загрязнения воздуха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60" y="1846541"/>
            <a:ext cx="542108" cy="5421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192" y="1846541"/>
            <a:ext cx="542108" cy="5421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3626" y="1846541"/>
            <a:ext cx="542108" cy="54210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как показатель устойчивости природы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6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уровни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включает разнообразие видов, экосистем и генетических признаков внутри популяций. Чем оно выше, тем устойчивее экосистема: больше функций выполняются разными организмами в разных условиях.
</a:t>
            </a:r>
            <a:endParaRPr lang="en-US" sz="1542" dirty="0"/>
          </a:p>
        </p:txBody>
      </p:sp>
      <p:sp>
        <p:nvSpPr>
          <p:cNvPr id="9" name="Text 3"/>
          <p:cNvSpPr txBox="1"/>
          <p:nvPr/>
        </p:nvSpPr>
        <p:spPr>
          <a:xfrm>
            <a:off x="358792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видов рушит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даже отдельных видов нарушает пищевые цепи, процесс опыления и самоочищение природных систем. Это снижает способность экосистем восстанавливаться после стрессов, например после засух или загрязнений.
</a:t>
            </a:r>
            <a:endParaRPr lang="en-US" sz="1614" dirty="0"/>
          </a:p>
        </p:txBody>
      </p:sp>
      <p:sp>
        <p:nvSpPr>
          <p:cNvPr id="10" name="Text 4"/>
          <p:cNvSpPr txBox="1"/>
          <p:nvPr/>
        </p:nvSpPr>
        <p:spPr>
          <a:xfrm>
            <a:off x="6817082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сокращения и Красный список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биоразнообразия связано с уничтожением мест обитания, загрязнением, инвазивными видами, чрезмерной добычей ресурсов и изменением климата. Красный список МСОП включает тысячи видов под угрозой исчезновения.
</a:t>
            </a:r>
            <a:endParaRPr lang="en-US" sz="141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Почвоведение показывает, что урожайность снижается, когда почва теряет плодородие: эрозия уносит верхний слой, падает содержание гумуса, усиливаются засоление и уплотнение. Это делает поля менее устойчивыми к стрессам.
</a:t>
            </a:r>
            <a:endParaRPr lang="en-US" sz="1325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колебания добавляют риск: продолжительные засухи и резкие ливни нарушают режим влаги и питания растений. На практике помогают севооборот, капельное орошение, точное внесение удобрений, засухоустойчивые сорта и сохранение почвенного покрова.
</a:t>
            </a:r>
            <a:endParaRPr lang="en-US" sz="1253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хозяйство, почвы и продовольственная безопасность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низкоуглеродной энергетике важен не только для климата: он снижает общий экологический «фон», влияющий на качество воздуха и здоровье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подчеркивает разрыв между ископаемым топливом и низкоуглеродными источниками. Чтобы устойчиво снижать выбросы, нужны чистая генерация и системные меры по эффективности.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IPCC, AR6 (2021–2023): обобщённые выводы по жизненному циклу выбросов; для слайда использован относительный индекс ранжирования без привязки к конкретным странам.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и выбросы парниковых газов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Эпидемиология связывает условия среды — качество воздуха, воды, характер питания и климатические факторы — с уровнем заболеваемости. Эти связи выявляют на больших выборках и подтверждают статистически.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повышает риск астмы и бронхитов, а также ухудшает состояние при сердечно-сосудистых заболеваниях. Особенно опасны мелкие частицы, которые глубоко проникают в дыхательные пути.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увеличивает частоту тепловых ударов и нагрузку на системы терморегуляции. Кроме того, потепление меняет сезонность и географию насекомых-переносчиков, расширяя ареалы некоторых инфекций.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Санитарный мониторинг и оценка рисков помогают заранее выделять опасные сочетания факторов, например «жара + загрязнение + уязвимые группы». Это позволяет действовать до массового ухудшения здоровья.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человека и экологические факторы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2089" y="2728778"/>
            <a:ext cx="2899825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взаимодополняющих подходов снижает ошибки и дает более точную картину состояния атмосферы, вод и экосистем.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измерений «сверху» (спутники), «на месте» (станции и лаборатория) и «по биосигналам» (биоиндикация, генетика) позволяет проверять результаты друг друга и отслеживать изменения во времени.
</a:t>
            </a:r>
            <a:endParaRPr lang="en-US" sz="1250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научных практик наблюдений: спутниковые программы, сети климатических станций и методы лабораторного/биологического анализа (универсальный набор подходов).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мониторинга планеты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цикл внедрения научных знаний: от доказательств к технологиям, нормам и оценке результатов.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исследования к измеримому общественному эффекту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глобальных проблем и неравенство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риски распределены неравномерно: засухи сильнее затрагивают засушливые районы Африки, Ближнего Востока и Центральной Азии, а наводнения чаще угрожают дельтам рек и густонаселённым побережьям.
</a:t>
            </a:r>
            <a:endParaRPr lang="en-US" sz="1258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обычно наиболее опасно в промышленных центрах и крупных агломерациях, где высоки выбросы транспорта и теплоэнергетики, а рассеивание загрязнителей затруднено условиями местного климата.
</a:t>
            </a:r>
            <a:endParaRPr lang="en-US" sz="1262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анализ помогает ранжировать уязвимости и адресно планировать меры: где-то первоочередны системы водоснабжения и очистки, а где-то — защита от экстремальной погоды и снижение выбросов.
</a:t>
            </a:r>
            <a:endParaRPr lang="en-US" sz="130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концентрация людей и предприятий усиливает нагрузку не только на воду и энергию, но и на транспортные системы и городскую утилизацию отходов.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структуре индексов видно, что регионы с большой плотностью чаще требуют более развитой инфраструктуры и строгого экологического контроля, чтобы снижать накопленный риск.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принципов оценки уязвимости (без привязки к конкретным измерениям на шкале). Для слайда использованы условные индексы, чтобы показать логическую взаимосвязь показателей.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и нагрузка на ресурсы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873" y="1846606"/>
            <a:ext cx="542225" cy="542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6499" y="1838326"/>
            <a:ext cx="419088" cy="5587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0987" y="1846605"/>
            <a:ext cx="542227" cy="54222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9059" y="1846604"/>
            <a:ext cx="542227" cy="54222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грамотность и критическое мышление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887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графиков и таблиц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считывать тренды, понимать оси и шкалы, замечать разброс данных и выбросы помогает не делать выводы «по одной точке» и правильно оценивать устойчивость результата.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248165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Погрешность и ограничения измерений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понимать, что наблюдения всегда содержат погрешности и неполноту. Тогда вы видите, где выводы уверенные, а где нужны дополнительные данные или повторные измерения.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63444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Корреляция и причинно-следственные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двух явлений не означает, что одно вызывает другое. Критическое мышление требует проверки правдоподобного механизма и поиска альтернативных объяснений.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78722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источников и сопоставление исследований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растёт, когда данные подтверждаются в нескольких независимых работах, а методика описана прозрачно. Это помогает отличать факты от мнений и псевдообъяснений.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процессы и материалы нового поколения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химия и новые материалы ориентированы на снижение потерь и токсичных побочных продуктов. В практике это означает более чистые реагенты, повторное использование ресурсов и эффективные производственные цепочки.
</a:t>
            </a:r>
            <a:endParaRPr lang="en-US" sz="1439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системы для воды, энергии и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сенсоры, водородная энергетика и биотехнологии дополняются технологиями, где искусственный интеллект помогает климатическому моделированию и управлению рисками. Цель одна — уменьшить ресурсные затраты и выбросы, повышая эффективность использования воды, энергии и сырья.
</a:t>
            </a:r>
            <a:endParaRPr lang="en-US" sz="1397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будущего: научные решения для устойчивого развития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знания превращаются в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науки дают инструменты для измерения, объяснения и прогноза глобальных изменений, а также для практических действий. Чем быстрее данные и методы превращаются в привычные нормы и ответственную практику, тем выше шанс устойчивого будущего.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2026-05-14T08:15:58Z</dcterms:created>
  <dcterms:modified xsi:type="dcterms:W3CDTF">2026-05-14T08:15:58Z</dcterms:modified>
</cp:coreProperties>
</file>