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87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детства и ученичества в литературе: путь становления личности
</a:t>
            </a:r>
            <a:endParaRPr lang="en-US" sz="3387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ученичество в литературе — время, когда рождается характер, совесть и выбор.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детства и ученичества важна в 11 классе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 литература XIX–XX веков показывает становление героя: через семью, школу, первые испытания и нравственный выбор.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как источник первых нравственных представлений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человек впервые различает добро и зло, доверие и страх; эти впечатления надолго сохраняются в памяти и определяют внутренние оценки.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Горького ранняя встреча с грубостью и несправедливостью рано формирует наблюдательность, стойкость и болезненное чувство социальной правды.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детские переживания Николеньки связаны с семьёй, домом и разочарованиями, которые постепенно открывают ему сложность взрослого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первая школа воспитания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произведениях дом связан с заботой, доверием и тихим духовным ростом. Герой запоминает голоса близких, привычные жесты и атмосферу, из которой вырастает чувство защищённости и нравственная опора.
</a:t>
            </a:r>
            <a:endParaRPr lang="en-US" sz="1113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усадьбы и семейной памяти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Усадьба, тесная городская комната, школьный класс или интернат легко считываются как символы разных моделей взросления. Через них литература показывает, какой именно мир первым формирует характер героя.
</a:t>
            </a:r>
            <a:endParaRPr lang="en-US" sz="1136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детства как знаки пути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текстах семейное пространство окрашено конфликтом, бедностью или жестокостью. Тогда ребёнок быстрее замечает несправедливость и учится рассчитывать на собственные силы, сохраняя память о болезненном опыте.
</a:t>
            </a:r>
            <a:endParaRPr lang="en-US" sz="1111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рано взрослеют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взросления героя в литературе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меняется ведущая задача: от эмоциональной зависимости к самостоятельному выбору и ответственности.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взросление как последовательность внутренних переходов, где внешний опыт превращается в нравственный вывод.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классики XIX–XX веков
</a:t>
            </a:r>
            <a:endParaRPr lang="en-US" sz="13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ученичество как пространство формирования характера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литературе — это не только уроки, но и проверка на выдержку, честность и умение принимать правила общего мира.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одноклассниками обостряет самооценку героя: он учится переживать успех, неудачу, стыд и стремление заслужить уважение.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 особенно часто показывает, как школьные впечатления переводят ребёнка от стихийных реакций к осознанному самовоспитанию.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классе часто обнаруживаются скрытые качества — гордость, ранимость, упрямство, тяга к признанию или способность к внутренней дисциплине.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082" y="1145300"/>
            <a:ext cx="5453936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9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о детстве и ученичестве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помогает увидеть, как по-разному литература раскрывает становление личности.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 объединяет психологию, мораль и социальную проблематику, но в каждом тексте получает свой художественный акцент.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ребёнка к личности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логику литературного взросления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 в судьбе героя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идеальности наставника становится его способность пробуждать самоуважение и чувство ответственности. Благодаря ему герой начинает оценивать поступки глубже, чем раньше.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поддержка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часто противопоставляет сухую школу и подлинное человеческое влияние. Именно живое участие делает знание личным опытом и меняет поведение героя.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и живое обучение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задаёт рамки знания и дисциплины, но главное — помогает увидеть смысл учения. Через его требования герой учится соотносить желание, труд и результат.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родственник, друг семьи или мудрый рассказчик. Такой человек не читает нотаций, а передаёт опыт через доверительный разговор и личный пример.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собеседник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труд и игра как первые формы ученичества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расширяет кругозор, учит точности мысли и формирует внутреннюю речь. Наблюдение за взрослыми помогает ребёнку понимать, как устроены отношения и ответственность.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наблюдение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Ручной труд воспитывает терпение и аккуратность, а игра развивает воображение, инициативу и умение входить в разные роли. Вместе они подготавливают ребёнка к осознанному обучению.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игра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быстрее всего формируются в годы детства и ученичества
</a:t>
            </a:r>
            <a:endParaRPr lang="en-US" sz="2982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именно язык и память быстрее всего превращают впечатления в опыт, а опыт — в основу внутреннего монолога героя.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неравномерное развитие: сначала усиливаются речь и наблюдение, затем укрепляются самоконтроль и самостоятельность.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веков; данные диаграммы — аналитическая оценка, а не статистика.
</a:t>
            </a:r>
            <a:endParaRPr lang="en-US" sz="10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детства: бедность, одиночество, несправедливость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в литературе часто лишает ребёнка не только удобств, но и чувства защищённости, заставляя рано замечать зависимость человека от обстоятельств и чужой воли.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сиротство делают внутренний мир героя особенно напряжённым: он учится опираться на память, наблюдение и собственное нравственное чувство.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взрослого мира раскрывается через жестокость семьи, школы или улицы; именно так детство превращается в школу раннего понимания общества.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тяжёлых обстоятельствах герои нередко сохраняют сострадание и достоинство, а это становится главным признаком их духовной стойкости.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моделей детства в русской литературе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детства по-разному формируют характер, круг впечатлений и способ внутреннего взросления героя.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детства задаёт не только эмоциональный тон повествования, но и тип будущей личности: наблюдательной, стойкой, мечтательной или внутренне сопротивляющейся.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5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XIX–XX веков: Л. Н. Толстой, М. Горький, В. Г. Короленко, А. Н. Толстой и другие.
</a:t>
            </a:r>
            <a:endParaRPr lang="en-US" sz="11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 и внутренний рост героя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 в литературе начинается там, где герой не ограничивается школьным уроком: он перечитывает, сопоставляет впечатления, запоминает важные эпизоды и делает личные выводы.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рост всегда связан с внутренней дисциплиной: книга, тетрадь и размышление становятся инструментами, через которые ребёнок постепенно учится отвечать за собственный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внешних факторов развития героя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особенно заметно, что исходные условия задаются домом, но решающие изменения часто происходят через чтение и личную рефлексию.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героя определяется не одним источником влияния: личность формируется на пересечении среды, обучения и собственного ответа на обстоятельства.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текстам русской литературы XIX–XX веков; значения отражают относительную значимость факторов в художественном анализе.
</a:t>
            </a:r>
            <a:endParaRPr lang="en-US" sz="8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познанию: от любопытства к устойчивому интересу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мотивам литературных сюжетов о детстве, учёбе и самообразовании.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Ошибка, разочарование и нравственный урок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в литературе часто разрушает детскую уверенность в простых ответах и заставляет героя увидеть границы собственных сил, знаний и ожиданий.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персонаж способен признать промах и изменить поведение, сюжет приобретает нравственный смысл: внутренний рост важнее внешней победы.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становится точкой взросления: герой начинает различать случайность, ответственность и последствия поступка, а не искать оправдания в чужой вине.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успех как момент самоосознания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сомнений ученик получает первую похвалу за сочинение или ответ у доски. Для него это не просто отметка, а доказательство: усилие действительно превращается в результат, а труд — в уважение к себе и со стороны других.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грамота, которая изменила взгляд на себя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Стенгазета, рисунок, рукопись или спортивный результат выглядят скромно, но именно они дают ощущение собственной способности к росту. Успех закрепляет веру в себя и делает дальнейшее обучение осознанным выбором, а не обязанностью.
</a:t>
            </a:r>
            <a:endParaRPr lang="en-US" sz="1029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проект, ставший началом пути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герой впервые читает вслух, выступает на вечере или показывает свою работу классу. В этот момент он не только справляется с волнением, но и впервые чувствует, что его мысль может быть услышана и принята всерьёз.
</a:t>
            </a:r>
            <a:endParaRPr lang="en-US" sz="1116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на сцене и победа над страхом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от детства и ученичества во взрослой жизни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 не исчезает: он продолжает работать в мышлении, поведении и нравственных установках взрослого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подчёркивает преемственность личностного развития: всё, что освоено в ранние годы, становится основой зрелых решений и характера.
</a:t>
            </a:r>
            <a:endParaRPr lang="en-US" sz="1189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о детстве и взрослении.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ученичество: начало пути личности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убеждает: именно в ранние годы закладываются память, совесть и способность к выбору; поэтому детство и ученичество становятся не темой прошлого, а основой будущего человека.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2026-05-23T21:25:09Z</dcterms:created>
  <dcterms:modified xsi:type="dcterms:W3CDTF">2026-05-23T21:25:09Z</dcterms:modified>
</cp:coreProperties>
</file>