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image" Target="../media/image-14-14.png"/><Relationship Id="rId15" Type="http://schemas.openxmlformats.org/officeDocument/2006/relationships/image" Target="../media/image-14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причины: что это такое и где они встречаются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причина связывает части сложного предложения.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670" y="0"/>
            <a:ext cx="573285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Сложноподчинённое предложение: главная и зависимая части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Придаточное причины входит в сложноподчинённое предложение и объясняет, почему происходит действие или возникает состояние. Связь частей помогают строить союзы причины и правильно расставлять знаки препинания.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выражают придаточные причины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37900" y="188692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Объясняют основание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часть называет причину, по которой произошло действие, возникло состояние или появился результат. Она не сообщает новый факт отдельно, а раскрывает смысл главной части.
</a:t>
            </a:r>
            <a:endParaRPr lang="en-US" sz="1103" dirty="0"/>
          </a:p>
        </p:txBody>
      </p:sp>
      <p:sp>
        <p:nvSpPr>
          <p:cNvPr id="10" name="Text 3"/>
          <p:cNvSpPr txBox="1"/>
          <p:nvPr/>
        </p:nvSpPr>
        <p:spPr>
          <a:xfrm>
            <a:off x="320926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Связывают факт и объяснение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 называет событие, а придаточная отвечает, почему оно случилось. Поэтому такие предложения звучат как единое сообщение, где причина и итог тесно связаны.
</a:t>
            </a:r>
            <a:endParaRPr lang="en-US" sz="1103" dirty="0"/>
          </a:p>
        </p:txBody>
      </p:sp>
      <p:sp>
        <p:nvSpPr>
          <p:cNvPr id="11" name="Text 4"/>
          <p:cNvSpPr txBox="1"/>
          <p:nvPr/>
        </p:nvSpPr>
        <p:spPr>
          <a:xfrm>
            <a:off x="608061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их помощью легко объяснять поступки, явления и изменения. Например: ученик опоздал, потому что проспал; дорога стала скользкой, так как прошёл дождь.
</a:t>
            </a:r>
            <a:endParaRPr lang="en-US" sz="11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26658"/>
            <a:ext cx="5253300" cy="14678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союзы причины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союзы передают причинную связь, но отличаются оттенком значения и стилем речи.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союзов передают одну причину, но выбор союза зависит от стиля и оттенка смысла.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оттенки союзов причины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Нейтральное объяснение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обычной речи чаще всего звучат потому что и так как. Они просто и понятно объясняют причину, не добавляя особого оттенка. Такие союзы подходят почти к любому нейтральному тексту.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подача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поскольку уместен в учебных и более официальных текстах. Он помогает сделать объяснение строгим и спокойным, поэтому часто встречается в заданиях, учебных статьях и ответах на уроке.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обстоятельств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из-за того что, оттого что и благодаря тому что показывают не только причину, но и её характер. Один подчёркивает внешнее обстоятельство, другой — переживание, третий — благоприятный результат.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союзы причины чаще всего встречаются в школьных текстах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в школьных текстах чаще всего используется самый простой и привычный союз.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Преобладает потому что; более книжные варианты встречаются реже и зависят от стиля текста.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частотность союзов в учебных и художественных текстах 9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226" y="2362487"/>
            <a:ext cx="17535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73251" y="2362487"/>
            <a:ext cx="17535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08751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может стоять придаточное причины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550577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главной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привычный порядок — сначала главная часть, затем придаточная. Такой вариант звучит естественно и помогает сразу назвать событие, а потом его объяснение.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498603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главной частью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придаточное стоит первым, причина получает большее смысловое выделение. Такой порядок возможен в любом стиле и не меняет основного содержания предложения.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46628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придаточная часть вставляется в середину главной. Тогда особенно важно увидеть границы частей и правильно поставить запятые, чтобы не потерять 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предложение с придаточным причины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построения сложноподчинённого предложения
</a:t>
            </a:r>
            <a:endParaRPr lang="en-US" sz="11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в предложениях с придаточными причины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23725" y="1747050"/>
            <a:ext cx="3687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между частями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придаточным причины обычно ставится запятая. Она отделяет зависимую часть от главной и показывает границу между сообщением и его объяснением.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3725" y="2913675"/>
            <a:ext cx="3687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придаточное стоит первым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придаточная часть открывает предложение, запятая ставится после неё. В этом случае пауза помогает сразу выделить причину, а затем перейти к главной части.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23725" y="4080300"/>
            <a:ext cx="3687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союзы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конструкциях из-за того что, благодаря тому что и оттого что важно видеть границу между союзом и частями предложения. Это помогает не пропустить нужную запятую.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8523" y="1318200"/>
            <a:ext cx="5786955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пунктуационные модели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помогают быстро увидеть, где ставится запятая и как меняется порядок частей.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отделяет придаточную часть от главной независимо от её места в предложении.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пунктуации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670" y="0"/>
            <a:ext cx="573285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причину от цели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1000" y="1629373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 части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Придаточное причины отвечает на вопрос почему? , а придаточное цели — зачем? или для чего?. По вопросу сразу видно, объясняет ли часть уже случившееся или указывает на намерение.
</a:t>
            </a:r>
            <a:endParaRPr lang="en-US" sz="1048" dirty="0"/>
          </a:p>
        </p:txBody>
      </p:sp>
      <p:sp>
        <p:nvSpPr>
          <p:cNvPr id="12" name="Text 3"/>
          <p:cNvSpPr txBox="1"/>
          <p:nvPr/>
        </p:nvSpPr>
        <p:spPr>
          <a:xfrm>
            <a:off x="261000" y="2493996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объясняет причина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сообщает, почему действие, состояние или событие уже произошло. Она связана с фактом в главной части и отвечает на вопрос о его основании, а не о будущем результате.
</a:t>
            </a:r>
            <a:endParaRPr lang="en-US" sz="1048" dirty="0"/>
          </a:p>
        </p:txBody>
      </p:sp>
      <p:sp>
        <p:nvSpPr>
          <p:cNvPr id="13" name="Text 4"/>
          <p:cNvSpPr txBox="1"/>
          <p:nvPr/>
        </p:nvSpPr>
        <p:spPr>
          <a:xfrm>
            <a:off x="258450" y="3358618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цель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обозначает, ради чего совершается действие. В таком придаточном обычно есть смысл намерения: говорящий или действующее лицо заранее планирует результат и выбирает подходящее средство его достижения.
</a:t>
            </a:r>
            <a:endParaRPr lang="en-US" sz="1030" dirty="0"/>
          </a:p>
        </p:txBody>
      </p:sp>
      <p:sp>
        <p:nvSpPr>
          <p:cNvPr id="14" name="Text 5"/>
          <p:cNvSpPr txBox="1"/>
          <p:nvPr/>
        </p:nvSpPr>
        <p:spPr>
          <a:xfrm>
            <a:off x="258450" y="4223225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примере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Мы остались дома, потому что шёл дождь говорится о причине. В предложении Мы остались дома, чтобы закончить проект уже выражена цель, то есть ожидаемый итог действия.
</a:t>
            </a:r>
            <a:endParaRPr lang="en-US" sz="10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придаточные причины отличаются от придаточных следствия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причина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основание события: например, усилился дождь или изменились обстоятельства. Именно эта часть отвечает на вопрос почему? и объясняет, из-за чего всё началось.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появляется следствие — то, что произошло после причины: улицы опустели, окна закрыли, люди ушли. Такая часть показывает итог и обычно не отвечает на вопрос почему?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союзов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причины употребляют потому что, так как, поскольку, из-за того что. Для следствия чаще используют так что. Это помогает быстро понять, объясняется ли событие или называется его результат.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Цепочка: причина, событие, результат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причина всегда стоит первой в логической цепочке и помогает понять, почему событие развивается именно так.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причинная часть объясняет исходное изменение, а результат становится понятен только после неё.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«Придаточные причины»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328" y="1836742"/>
            <a:ext cx="127237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5309" y="3151554"/>
            <a:ext cx="339300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29434" y="1836742"/>
            <a:ext cx="339300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25684" y="3182484"/>
            <a:ext cx="346800" cy="27744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придаточных причины
</a:t>
            </a:r>
            <a:endParaRPr lang="en-US" sz="1823" dirty="0"/>
          </a:p>
        </p:txBody>
      </p:sp>
      <p:sp>
        <p:nvSpPr>
          <p:cNvPr id="1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9" name="Text 2"/>
          <p:cNvSpPr txBox="1"/>
          <p:nvPr/>
        </p:nvSpPr>
        <p:spPr>
          <a:xfrm>
            <a:off x="737719" y="1878575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Пропущенная запятая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соединяет главную и придаточную части без запятой, хотя между ними должна быть граница. Это самая частая ошибка при письменном разборе сложного предложения.
</a:t>
            </a:r>
            <a:endParaRPr lang="en-US" sz="1000" dirty="0"/>
          </a:p>
        </p:txBody>
      </p:sp>
      <p:sp>
        <p:nvSpPr>
          <p:cNvPr id="20" name="Text 3"/>
          <p:cNvSpPr txBox="1"/>
          <p:nvPr/>
        </p:nvSpPr>
        <p:spPr>
          <a:xfrm>
            <a:off x="737748" y="3193398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повтор союза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предложении не стоит дважды повторять союз потому что. Повтор делает конструкцию тяжёлой и нарушает норму построения сложноподчинённого предложения.
</a:t>
            </a:r>
            <a:endParaRPr lang="en-US" sz="1000" dirty="0"/>
          </a:p>
        </p:txBody>
      </p:sp>
      <p:sp>
        <p:nvSpPr>
          <p:cNvPr id="21" name="Text 4"/>
          <p:cNvSpPr txBox="1"/>
          <p:nvPr/>
        </p:nvSpPr>
        <p:spPr>
          <a:xfrm>
            <a:off x="4431869" y="1878597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цели и причины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вместо причины называют цель или наоборот. Чтобы не ошибиться, полезно задать вопрос: почему? Если вопрос не подходит, нужно проверить смысл ещё раз.
</a:t>
            </a:r>
            <a:endParaRPr lang="en-US" sz="1000" dirty="0"/>
          </a:p>
        </p:txBody>
      </p:sp>
      <p:sp>
        <p:nvSpPr>
          <p:cNvPr id="22" name="Text 5"/>
          <p:cNvSpPr txBox="1"/>
          <p:nvPr/>
        </p:nvSpPr>
        <p:spPr>
          <a:xfrm>
            <a:off x="4431869" y="3193403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границы союза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союзы из-за того что и благодаря тому что нужно распознавать целиком. Если разделить их неправильно, можно поставить запятую не на том месте.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18933"/>
            <a:ext cx="5253300" cy="14832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союзов причины по стилю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союзы передают одну причинную связь, но выбираются по стилю речи и оттенку значения.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союзы подходят почти везде, а книжные и эмоциональные помогают точнее выразить оттенок причины.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причины в текстах разных стилей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на перемене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Почему ты не пошёл на каток? — Я остался дома, потому что заболел. В коротком диалоге союз потому что звучит естественно и помогает быстро объяснить обычную житейскую ситуацию без лишних слов.
</a:t>
            </a:r>
            <a:endParaRPr lang="en-US" sz="1070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на уроке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учебном тексте учитель пишет: Так как эксперимент был неточным, результат пришлось проверить ещё раз. Здесь причина изложена спокойно и ясно, поэтому союз так как хорошо подходит для объяснения.
</a:t>
            </a:r>
            <a:endParaRPr lang="en-US" sz="1070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из рассказа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молчал оттого, что был очень расстроен. Такая конструкция делает речь более выразительной: читатель не только узнаёт причину, но и чувствует настроение героя и его внутреннее состояние.
</a:t>
            </a:r>
            <a:endParaRPr lang="en-US" sz="108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что перед нами придаточное причины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синтаксического разбора предложения с причинной зависимостью.
</a:t>
            </a:r>
            <a:endParaRPr lang="en-US" sz="11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Оттенки причинных союзов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выбирают не только по правилу, но и по смысловому оттенку: от нейтрального объяснения до эмоционального или благоприятного звучания.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причинные союзы различаются по функции: одни универсальны, другие подчёркивают обстоятельства или отношение говорящего.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Мини-алгоритм анализа предложения с придаточным причины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238671"/>
            <a:ext cx="16512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 грамматические основы и разделить предложение на главную и придаточную части. Это помогает увидеть, какая часть сообщает факт, а какая его объясняет.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963166" y="1238671"/>
            <a:ext cx="16512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союз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ищут союз причины: потому что, так как, поскольку, оттого что, из-за того что, благодаря тому что. По нему проще понять связь между частями сложного предложения.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746332" y="1238671"/>
            <a:ext cx="16512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Задать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задают вопрос почему? к придаточной части. Если она отвечает именно на этот вопрос, значит, перед нами причина, а не цель и не следствие.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529494" y="1238671"/>
            <a:ext cx="16512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пунктуацию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смотрят, стоит ли запятая между частями и не разорван ли составной союз. Это важно, чтобы не допустить пунктуационной ошибки в записи.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312660" y="1238671"/>
            <a:ext cx="16512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Сформулировать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полезно пересказать предложение своими словами: что произошло и по какой причине. Такой пересказ быстро показывает, правильно ли определён вид придаточного.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придаточные причины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причины помогают точно объяснять события и состояния, поэтому делают речь ясной и связной. Если помнить вопрос почему? и различать союзы причины, ошибки в разборе встречаются гораздо реже.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2026-05-29T06:58:54Z</dcterms:created>
  <dcterms:modified xsi:type="dcterms:W3CDTF">2026-05-29T06:58:54Z</dcterms:modified>
</cp:coreProperties>
</file>